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8" r:id="rId2"/>
  </p:sldMasterIdLst>
  <p:notesMasterIdLst>
    <p:notesMasterId r:id="rId33"/>
  </p:notesMasterIdLst>
  <p:handoutMasterIdLst>
    <p:handoutMasterId r:id="rId34"/>
  </p:handoutMasterIdLst>
  <p:sldIdLst>
    <p:sldId id="328" r:id="rId3"/>
    <p:sldId id="368" r:id="rId4"/>
    <p:sldId id="344" r:id="rId5"/>
    <p:sldId id="346" r:id="rId6"/>
    <p:sldId id="341" r:id="rId7"/>
    <p:sldId id="347" r:id="rId8"/>
    <p:sldId id="348" r:id="rId9"/>
    <p:sldId id="349" r:id="rId10"/>
    <p:sldId id="350" r:id="rId11"/>
    <p:sldId id="351" r:id="rId12"/>
    <p:sldId id="352" r:id="rId13"/>
    <p:sldId id="358" r:id="rId14"/>
    <p:sldId id="359" r:id="rId15"/>
    <p:sldId id="354" r:id="rId16"/>
    <p:sldId id="355" r:id="rId17"/>
    <p:sldId id="356" r:id="rId18"/>
    <p:sldId id="357" r:id="rId19"/>
    <p:sldId id="361" r:id="rId20"/>
    <p:sldId id="362" r:id="rId21"/>
    <p:sldId id="363" r:id="rId22"/>
    <p:sldId id="369" r:id="rId23"/>
    <p:sldId id="364" r:id="rId24"/>
    <p:sldId id="365" r:id="rId25"/>
    <p:sldId id="366" r:id="rId26"/>
    <p:sldId id="367" r:id="rId27"/>
    <p:sldId id="306" r:id="rId28"/>
    <p:sldId id="329" r:id="rId29"/>
    <p:sldId id="330" r:id="rId30"/>
    <p:sldId id="331" r:id="rId31"/>
    <p:sldId id="360" r:id="rId32"/>
  </p:sldIdLst>
  <p:sldSz cx="10287000" cy="6858000" type="35mm"/>
  <p:notesSz cx="6896100" cy="10033000"/>
  <p:defaultTextStyle>
    <a:defPPr>
      <a:defRPr lang="fr-FR"/>
    </a:defPPr>
    <a:lvl1pPr algn="l" rtl="0" fontAlgn="base">
      <a:spcBef>
        <a:spcPct val="0"/>
      </a:spcBef>
      <a:spcAft>
        <a:spcPct val="0"/>
      </a:spcAft>
      <a:defRPr sz="1200" kern="1200">
        <a:solidFill>
          <a:schemeClr val="tx1"/>
        </a:solidFill>
        <a:latin typeface="Tahoma" pitchFamily="34" charset="0"/>
        <a:ea typeface="+mn-ea"/>
        <a:cs typeface="+mn-cs"/>
      </a:defRPr>
    </a:lvl1pPr>
    <a:lvl2pPr marL="457200" algn="l" rtl="0" fontAlgn="base">
      <a:spcBef>
        <a:spcPct val="0"/>
      </a:spcBef>
      <a:spcAft>
        <a:spcPct val="0"/>
      </a:spcAft>
      <a:defRPr sz="1200" kern="1200">
        <a:solidFill>
          <a:schemeClr val="tx1"/>
        </a:solidFill>
        <a:latin typeface="Tahoma" pitchFamily="34" charset="0"/>
        <a:ea typeface="+mn-ea"/>
        <a:cs typeface="+mn-cs"/>
      </a:defRPr>
    </a:lvl2pPr>
    <a:lvl3pPr marL="914400" algn="l" rtl="0" fontAlgn="base">
      <a:spcBef>
        <a:spcPct val="0"/>
      </a:spcBef>
      <a:spcAft>
        <a:spcPct val="0"/>
      </a:spcAft>
      <a:defRPr sz="1200" kern="1200">
        <a:solidFill>
          <a:schemeClr val="tx1"/>
        </a:solidFill>
        <a:latin typeface="Tahoma" pitchFamily="34" charset="0"/>
        <a:ea typeface="+mn-ea"/>
        <a:cs typeface="+mn-cs"/>
      </a:defRPr>
    </a:lvl3pPr>
    <a:lvl4pPr marL="1371600" algn="l" rtl="0" fontAlgn="base">
      <a:spcBef>
        <a:spcPct val="0"/>
      </a:spcBef>
      <a:spcAft>
        <a:spcPct val="0"/>
      </a:spcAft>
      <a:defRPr sz="1200" kern="1200">
        <a:solidFill>
          <a:schemeClr val="tx1"/>
        </a:solidFill>
        <a:latin typeface="Tahoma" pitchFamily="34" charset="0"/>
        <a:ea typeface="+mn-ea"/>
        <a:cs typeface="+mn-cs"/>
      </a:defRPr>
    </a:lvl4pPr>
    <a:lvl5pPr marL="1828800" algn="l" rtl="0" fontAlgn="base">
      <a:spcBef>
        <a:spcPct val="0"/>
      </a:spcBef>
      <a:spcAft>
        <a:spcPct val="0"/>
      </a:spcAft>
      <a:defRPr sz="1200" kern="1200">
        <a:solidFill>
          <a:schemeClr val="tx1"/>
        </a:solidFill>
        <a:latin typeface="Tahoma" pitchFamily="34" charset="0"/>
        <a:ea typeface="+mn-ea"/>
        <a:cs typeface="+mn-cs"/>
      </a:defRPr>
    </a:lvl5pPr>
    <a:lvl6pPr marL="2286000" algn="l" defTabSz="914400" rtl="0" eaLnBrk="1" latinLnBrk="0" hangingPunct="1">
      <a:defRPr sz="1200" kern="1200">
        <a:solidFill>
          <a:schemeClr val="tx1"/>
        </a:solidFill>
        <a:latin typeface="Tahoma" pitchFamily="34" charset="0"/>
        <a:ea typeface="+mn-ea"/>
        <a:cs typeface="+mn-cs"/>
      </a:defRPr>
    </a:lvl6pPr>
    <a:lvl7pPr marL="2743200" algn="l" defTabSz="914400" rtl="0" eaLnBrk="1" latinLnBrk="0" hangingPunct="1">
      <a:defRPr sz="1200" kern="1200">
        <a:solidFill>
          <a:schemeClr val="tx1"/>
        </a:solidFill>
        <a:latin typeface="Tahoma" pitchFamily="34" charset="0"/>
        <a:ea typeface="+mn-ea"/>
        <a:cs typeface="+mn-cs"/>
      </a:defRPr>
    </a:lvl7pPr>
    <a:lvl8pPr marL="3200400" algn="l" defTabSz="914400" rtl="0" eaLnBrk="1" latinLnBrk="0" hangingPunct="1">
      <a:defRPr sz="1200" kern="1200">
        <a:solidFill>
          <a:schemeClr val="tx1"/>
        </a:solidFill>
        <a:latin typeface="Tahoma" pitchFamily="34" charset="0"/>
        <a:ea typeface="+mn-ea"/>
        <a:cs typeface="+mn-cs"/>
      </a:defRPr>
    </a:lvl8pPr>
    <a:lvl9pPr marL="3657600" algn="l" defTabSz="914400" rtl="0" eaLnBrk="1" latinLnBrk="0" hangingPunct="1">
      <a:defRPr sz="1200"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A1"/>
    <a:srgbClr val="6A737B"/>
    <a:srgbClr val="FFB414"/>
    <a:srgbClr val="FF6E23"/>
    <a:srgbClr val="000000"/>
    <a:srgbClr val="1C2691"/>
    <a:srgbClr val="007BC0"/>
    <a:srgbClr val="097099"/>
    <a:srgbClr val="67737A"/>
    <a:srgbClr val="9425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80" autoAdjust="0"/>
    <p:restoredTop sz="90866" autoAdjust="0"/>
  </p:normalViewPr>
  <p:slideViewPr>
    <p:cSldViewPr>
      <p:cViewPr>
        <p:scale>
          <a:sx n="70" d="100"/>
          <a:sy n="70" d="100"/>
        </p:scale>
        <p:origin x="246" y="-714"/>
      </p:cViewPr>
      <p:guideLst>
        <p:guide orient="horz" pos="2160"/>
        <p:guide pos="32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89062" cy="502212"/>
          </a:xfrm>
          <a:prstGeom prst="rect">
            <a:avLst/>
          </a:prstGeom>
          <a:noFill/>
          <a:ln w="9525">
            <a:noFill/>
            <a:miter lim="800000"/>
            <a:headEnd/>
            <a:tailEnd/>
          </a:ln>
          <a:effectLst/>
        </p:spPr>
        <p:txBody>
          <a:bodyPr vert="horz" wrap="square" lIns="92556" tIns="46278" rIns="92556" bIns="46278" numCol="1" anchor="t" anchorCtr="0" compatLnSpc="1">
            <a:prstTxWarp prst="textNoShape">
              <a:avLst/>
            </a:prstTxWarp>
          </a:bodyPr>
          <a:lstStyle>
            <a:lvl1pPr eaLnBrk="0" hangingPunct="0">
              <a:defRPr sz="1200" b="0">
                <a:solidFill>
                  <a:srgbClr val="969187"/>
                </a:solidFill>
              </a:defRPr>
            </a:lvl1pPr>
          </a:lstStyle>
          <a:p>
            <a:pPr>
              <a:defRPr/>
            </a:pPr>
            <a:endParaRPr lang="en-US"/>
          </a:p>
        </p:txBody>
      </p:sp>
      <p:sp>
        <p:nvSpPr>
          <p:cNvPr id="16387" name="Rectangle 3"/>
          <p:cNvSpPr>
            <a:spLocks noGrp="1" noChangeArrowheads="1"/>
          </p:cNvSpPr>
          <p:nvPr>
            <p:ph type="dt" sz="quarter" idx="1"/>
          </p:nvPr>
        </p:nvSpPr>
        <p:spPr bwMode="auto">
          <a:xfrm>
            <a:off x="3907038" y="0"/>
            <a:ext cx="2989062" cy="502212"/>
          </a:xfrm>
          <a:prstGeom prst="rect">
            <a:avLst/>
          </a:prstGeom>
          <a:noFill/>
          <a:ln w="9525">
            <a:noFill/>
            <a:miter lim="800000"/>
            <a:headEnd/>
            <a:tailEnd/>
          </a:ln>
          <a:effectLst/>
        </p:spPr>
        <p:txBody>
          <a:bodyPr vert="horz" wrap="square" lIns="92556" tIns="46278" rIns="92556" bIns="46278" numCol="1" anchor="t" anchorCtr="0" compatLnSpc="1">
            <a:prstTxWarp prst="textNoShape">
              <a:avLst/>
            </a:prstTxWarp>
          </a:bodyPr>
          <a:lstStyle>
            <a:lvl1pPr algn="r" eaLnBrk="0" hangingPunct="0">
              <a:defRPr sz="1200" b="0">
                <a:solidFill>
                  <a:srgbClr val="969187"/>
                </a:solidFill>
              </a:defRPr>
            </a:lvl1pPr>
          </a:lstStyle>
          <a:p>
            <a:pPr>
              <a:defRPr/>
            </a:pPr>
            <a:endParaRPr lang="en-US"/>
          </a:p>
        </p:txBody>
      </p:sp>
      <p:sp>
        <p:nvSpPr>
          <p:cNvPr id="16388" name="Rectangle 4"/>
          <p:cNvSpPr>
            <a:spLocks noGrp="1" noChangeArrowheads="1"/>
          </p:cNvSpPr>
          <p:nvPr>
            <p:ph type="ftr" sz="quarter" idx="2"/>
          </p:nvPr>
        </p:nvSpPr>
        <p:spPr bwMode="auto">
          <a:xfrm>
            <a:off x="0" y="9530788"/>
            <a:ext cx="2989062" cy="502212"/>
          </a:xfrm>
          <a:prstGeom prst="rect">
            <a:avLst/>
          </a:prstGeom>
          <a:noFill/>
          <a:ln w="9525">
            <a:noFill/>
            <a:miter lim="800000"/>
            <a:headEnd/>
            <a:tailEnd/>
          </a:ln>
          <a:effectLst/>
        </p:spPr>
        <p:txBody>
          <a:bodyPr vert="horz" wrap="square" lIns="92556" tIns="46278" rIns="92556" bIns="46278" numCol="1" anchor="b" anchorCtr="0" compatLnSpc="1">
            <a:prstTxWarp prst="textNoShape">
              <a:avLst/>
            </a:prstTxWarp>
          </a:bodyPr>
          <a:lstStyle>
            <a:lvl1pPr eaLnBrk="0" hangingPunct="0">
              <a:defRPr sz="1200" b="0">
                <a:solidFill>
                  <a:srgbClr val="969187"/>
                </a:solidFill>
              </a:defRPr>
            </a:lvl1pPr>
          </a:lstStyle>
          <a:p>
            <a:pPr>
              <a:defRPr/>
            </a:pPr>
            <a:endParaRPr lang="en-US"/>
          </a:p>
        </p:txBody>
      </p:sp>
      <p:sp>
        <p:nvSpPr>
          <p:cNvPr id="16389" name="Rectangle 5"/>
          <p:cNvSpPr>
            <a:spLocks noGrp="1" noChangeArrowheads="1"/>
          </p:cNvSpPr>
          <p:nvPr>
            <p:ph type="sldNum" sz="quarter" idx="3"/>
          </p:nvPr>
        </p:nvSpPr>
        <p:spPr bwMode="auto">
          <a:xfrm>
            <a:off x="3907038" y="9530788"/>
            <a:ext cx="2989062" cy="502212"/>
          </a:xfrm>
          <a:prstGeom prst="rect">
            <a:avLst/>
          </a:prstGeom>
          <a:noFill/>
          <a:ln w="9525">
            <a:noFill/>
            <a:miter lim="800000"/>
            <a:headEnd/>
            <a:tailEnd/>
          </a:ln>
          <a:effectLst/>
        </p:spPr>
        <p:txBody>
          <a:bodyPr vert="horz" wrap="square" lIns="92556" tIns="46278" rIns="92556" bIns="46278" numCol="1" anchor="b" anchorCtr="0" compatLnSpc="1">
            <a:prstTxWarp prst="textNoShape">
              <a:avLst/>
            </a:prstTxWarp>
          </a:bodyPr>
          <a:lstStyle>
            <a:lvl1pPr algn="r" eaLnBrk="0" hangingPunct="0">
              <a:defRPr sz="1200" b="0">
                <a:solidFill>
                  <a:srgbClr val="969187"/>
                </a:solidFill>
              </a:defRPr>
            </a:lvl1pPr>
          </a:lstStyle>
          <a:p>
            <a:pPr>
              <a:defRPr/>
            </a:pPr>
            <a:fld id="{E4FB7034-1934-4CCD-A799-CA59AF7C629F}" type="slidenum">
              <a:rPr lang="fr-FR"/>
              <a:pPr>
                <a:defRPr/>
              </a:pPr>
              <a:t>‹nr.›</a:t>
            </a:fld>
            <a:endParaRPr lang="fr-FR"/>
          </a:p>
        </p:txBody>
      </p:sp>
    </p:spTree>
    <p:extLst>
      <p:ext uri="{BB962C8B-B14F-4D97-AF65-F5344CB8AC3E}">
        <p14:creationId xmlns:p14="http://schemas.microsoft.com/office/powerpoint/2010/main" val="18389703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89062" cy="502212"/>
          </a:xfrm>
          <a:prstGeom prst="rect">
            <a:avLst/>
          </a:prstGeom>
          <a:noFill/>
          <a:ln w="9525">
            <a:noFill/>
            <a:miter lim="800000"/>
            <a:headEnd/>
            <a:tailEnd/>
          </a:ln>
          <a:effectLst/>
        </p:spPr>
        <p:txBody>
          <a:bodyPr vert="horz" wrap="square" lIns="92556" tIns="46278" rIns="92556" bIns="46278" numCol="1" anchor="t" anchorCtr="0" compatLnSpc="1">
            <a:prstTxWarp prst="textNoShape">
              <a:avLst/>
            </a:prstTxWarp>
          </a:bodyPr>
          <a:lstStyle>
            <a:lvl1pPr eaLnBrk="0" hangingPunct="0">
              <a:defRPr sz="1200" b="0">
                <a:solidFill>
                  <a:srgbClr val="969187"/>
                </a:solidFill>
              </a:defRPr>
            </a:lvl1pPr>
          </a:lstStyle>
          <a:p>
            <a:pPr>
              <a:defRPr/>
            </a:pPr>
            <a:endParaRPr lang="en-US"/>
          </a:p>
        </p:txBody>
      </p:sp>
      <p:sp>
        <p:nvSpPr>
          <p:cNvPr id="8195" name="Rectangle 3"/>
          <p:cNvSpPr>
            <a:spLocks noGrp="1" noChangeArrowheads="1"/>
          </p:cNvSpPr>
          <p:nvPr>
            <p:ph type="dt" idx="1"/>
          </p:nvPr>
        </p:nvSpPr>
        <p:spPr bwMode="auto">
          <a:xfrm>
            <a:off x="3907038" y="0"/>
            <a:ext cx="2989062" cy="502212"/>
          </a:xfrm>
          <a:prstGeom prst="rect">
            <a:avLst/>
          </a:prstGeom>
          <a:noFill/>
          <a:ln w="9525">
            <a:noFill/>
            <a:miter lim="800000"/>
            <a:headEnd/>
            <a:tailEnd/>
          </a:ln>
          <a:effectLst/>
        </p:spPr>
        <p:txBody>
          <a:bodyPr vert="horz" wrap="square" lIns="92556" tIns="46278" rIns="92556" bIns="46278" numCol="1" anchor="t" anchorCtr="0" compatLnSpc="1">
            <a:prstTxWarp prst="textNoShape">
              <a:avLst/>
            </a:prstTxWarp>
          </a:bodyPr>
          <a:lstStyle>
            <a:lvl1pPr algn="r" eaLnBrk="0" hangingPunct="0">
              <a:defRPr sz="1200" b="0">
                <a:solidFill>
                  <a:srgbClr val="969187"/>
                </a:solidFill>
              </a:defRPr>
            </a:lvl1pPr>
          </a:lstStyle>
          <a:p>
            <a:pPr>
              <a:defRPr/>
            </a:pPr>
            <a:endParaRPr lang="en-US"/>
          </a:p>
        </p:txBody>
      </p:sp>
      <p:sp>
        <p:nvSpPr>
          <p:cNvPr id="17412" name="Rectangle 4"/>
          <p:cNvSpPr>
            <a:spLocks noGrp="1" noRot="1" noChangeAspect="1" noChangeArrowheads="1" noTextEdit="1"/>
          </p:cNvSpPr>
          <p:nvPr>
            <p:ph type="sldImg" idx="2"/>
          </p:nvPr>
        </p:nvSpPr>
        <p:spPr bwMode="auto">
          <a:xfrm>
            <a:off x="625475" y="752475"/>
            <a:ext cx="5645150" cy="3762375"/>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919588" y="4765395"/>
            <a:ext cx="5056925" cy="4515090"/>
          </a:xfrm>
          <a:prstGeom prst="rect">
            <a:avLst/>
          </a:prstGeom>
          <a:noFill/>
          <a:ln w="9525">
            <a:noFill/>
            <a:miter lim="800000"/>
            <a:headEnd/>
            <a:tailEnd/>
          </a:ln>
          <a:effectLst/>
        </p:spPr>
        <p:txBody>
          <a:bodyPr vert="horz" wrap="square" lIns="92556" tIns="46278" rIns="92556" bIns="46278"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8198" name="Rectangle 6"/>
          <p:cNvSpPr>
            <a:spLocks noGrp="1" noChangeArrowheads="1"/>
          </p:cNvSpPr>
          <p:nvPr>
            <p:ph type="ftr" sz="quarter" idx="4"/>
          </p:nvPr>
        </p:nvSpPr>
        <p:spPr bwMode="auto">
          <a:xfrm>
            <a:off x="0" y="9530788"/>
            <a:ext cx="2989062" cy="502212"/>
          </a:xfrm>
          <a:prstGeom prst="rect">
            <a:avLst/>
          </a:prstGeom>
          <a:noFill/>
          <a:ln w="9525">
            <a:noFill/>
            <a:miter lim="800000"/>
            <a:headEnd/>
            <a:tailEnd/>
          </a:ln>
          <a:effectLst/>
        </p:spPr>
        <p:txBody>
          <a:bodyPr vert="horz" wrap="square" lIns="92556" tIns="46278" rIns="92556" bIns="46278" numCol="1" anchor="b" anchorCtr="0" compatLnSpc="1">
            <a:prstTxWarp prst="textNoShape">
              <a:avLst/>
            </a:prstTxWarp>
          </a:bodyPr>
          <a:lstStyle>
            <a:lvl1pPr eaLnBrk="0" hangingPunct="0">
              <a:defRPr sz="1200" b="0">
                <a:solidFill>
                  <a:srgbClr val="969187"/>
                </a:solidFill>
              </a:defRPr>
            </a:lvl1pPr>
          </a:lstStyle>
          <a:p>
            <a:pPr>
              <a:defRPr/>
            </a:pPr>
            <a:endParaRPr lang="en-US"/>
          </a:p>
        </p:txBody>
      </p:sp>
      <p:sp>
        <p:nvSpPr>
          <p:cNvPr id="8199" name="Rectangle 7"/>
          <p:cNvSpPr>
            <a:spLocks noGrp="1" noChangeArrowheads="1"/>
          </p:cNvSpPr>
          <p:nvPr>
            <p:ph type="sldNum" sz="quarter" idx="5"/>
          </p:nvPr>
        </p:nvSpPr>
        <p:spPr bwMode="auto">
          <a:xfrm>
            <a:off x="3907038" y="9530788"/>
            <a:ext cx="2989062" cy="502212"/>
          </a:xfrm>
          <a:prstGeom prst="rect">
            <a:avLst/>
          </a:prstGeom>
          <a:noFill/>
          <a:ln w="9525">
            <a:noFill/>
            <a:miter lim="800000"/>
            <a:headEnd/>
            <a:tailEnd/>
          </a:ln>
          <a:effectLst/>
        </p:spPr>
        <p:txBody>
          <a:bodyPr vert="horz" wrap="square" lIns="92556" tIns="46278" rIns="92556" bIns="46278" numCol="1" anchor="b" anchorCtr="0" compatLnSpc="1">
            <a:prstTxWarp prst="textNoShape">
              <a:avLst/>
            </a:prstTxWarp>
          </a:bodyPr>
          <a:lstStyle>
            <a:lvl1pPr algn="r" eaLnBrk="0" hangingPunct="0">
              <a:defRPr sz="1200" b="0">
                <a:solidFill>
                  <a:srgbClr val="969187"/>
                </a:solidFill>
              </a:defRPr>
            </a:lvl1pPr>
          </a:lstStyle>
          <a:p>
            <a:pPr>
              <a:defRPr/>
            </a:pPr>
            <a:fld id="{1D7CA071-2C05-4DA9-A77C-22686BD79AAB}" type="slidenum">
              <a:rPr lang="fr-FR"/>
              <a:pPr>
                <a:defRPr/>
              </a:pPr>
              <a:t>‹nr.›</a:t>
            </a:fld>
            <a:endParaRPr lang="fr-FR"/>
          </a:p>
        </p:txBody>
      </p:sp>
    </p:spTree>
    <p:extLst>
      <p:ext uri="{BB962C8B-B14F-4D97-AF65-F5344CB8AC3E}">
        <p14:creationId xmlns:p14="http://schemas.microsoft.com/office/powerpoint/2010/main" val="28046766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ahoma" charset="0"/>
        <a:ea typeface="+mn-ea"/>
        <a:cs typeface="+mn-cs"/>
      </a:defRPr>
    </a:lvl1pPr>
    <a:lvl2pPr marL="457200" algn="l" rtl="0" eaLnBrk="0" fontAlgn="base" hangingPunct="0">
      <a:spcBef>
        <a:spcPct val="30000"/>
      </a:spcBef>
      <a:spcAft>
        <a:spcPct val="0"/>
      </a:spcAft>
      <a:defRPr sz="1200" kern="1200">
        <a:solidFill>
          <a:schemeClr val="tx1"/>
        </a:solidFill>
        <a:latin typeface="Tahoma" charset="0"/>
        <a:ea typeface="+mn-ea"/>
        <a:cs typeface="+mn-cs"/>
      </a:defRPr>
    </a:lvl2pPr>
    <a:lvl3pPr marL="914400" algn="l" rtl="0" eaLnBrk="0" fontAlgn="base" hangingPunct="0">
      <a:spcBef>
        <a:spcPct val="30000"/>
      </a:spcBef>
      <a:spcAft>
        <a:spcPct val="0"/>
      </a:spcAft>
      <a:defRPr sz="1200" kern="1200">
        <a:solidFill>
          <a:schemeClr val="tx1"/>
        </a:solidFill>
        <a:latin typeface="Tahoma" charset="0"/>
        <a:ea typeface="+mn-ea"/>
        <a:cs typeface="+mn-cs"/>
      </a:defRPr>
    </a:lvl3pPr>
    <a:lvl4pPr marL="1371600" algn="l" rtl="0" eaLnBrk="0" fontAlgn="base" hangingPunct="0">
      <a:spcBef>
        <a:spcPct val="30000"/>
      </a:spcBef>
      <a:spcAft>
        <a:spcPct val="0"/>
      </a:spcAft>
      <a:defRPr sz="1200" kern="1200">
        <a:solidFill>
          <a:schemeClr val="tx1"/>
        </a:solidFill>
        <a:latin typeface="Tahoma" charset="0"/>
        <a:ea typeface="+mn-ea"/>
        <a:cs typeface="+mn-cs"/>
      </a:defRPr>
    </a:lvl4pPr>
    <a:lvl5pPr marL="1828800" algn="l" rtl="0" eaLnBrk="0" fontAlgn="base" hangingPunct="0">
      <a:spcBef>
        <a:spcPct val="30000"/>
      </a:spcBef>
      <a:spcAft>
        <a:spcPct val="0"/>
      </a:spcAft>
      <a:defRPr sz="1200" kern="1200">
        <a:solidFill>
          <a:schemeClr val="tx1"/>
        </a:solidFill>
        <a:latin typeface="Tahoma"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1D7CA071-2C05-4DA9-A77C-22686BD79AAB}" type="slidenum">
              <a:rPr lang="fr-FR" smtClean="0"/>
              <a:pPr>
                <a:defRPr/>
              </a:pPr>
              <a:t>2</a:t>
            </a:fld>
            <a:endParaRPr lang="fr-FR"/>
          </a:p>
        </p:txBody>
      </p:sp>
    </p:spTree>
    <p:extLst>
      <p:ext uri="{BB962C8B-B14F-4D97-AF65-F5344CB8AC3E}">
        <p14:creationId xmlns:p14="http://schemas.microsoft.com/office/powerpoint/2010/main" val="437917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1D7CA071-2C05-4DA9-A77C-22686BD79AAB}" type="slidenum">
              <a:rPr lang="fr-FR" smtClean="0"/>
              <a:pPr>
                <a:defRPr/>
              </a:pPr>
              <a:t>18</a:t>
            </a:fld>
            <a:endParaRPr lang="fr-FR"/>
          </a:p>
        </p:txBody>
      </p:sp>
    </p:spTree>
    <p:extLst>
      <p:ext uri="{BB962C8B-B14F-4D97-AF65-F5344CB8AC3E}">
        <p14:creationId xmlns:p14="http://schemas.microsoft.com/office/powerpoint/2010/main" val="1782210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1D7CA071-2C05-4DA9-A77C-22686BD79AAB}" type="slidenum">
              <a:rPr lang="fr-FR" smtClean="0"/>
              <a:pPr>
                <a:defRPr/>
              </a:pPr>
              <a:t>19</a:t>
            </a:fld>
            <a:endParaRPr lang="fr-FR"/>
          </a:p>
        </p:txBody>
      </p:sp>
    </p:spTree>
    <p:extLst>
      <p:ext uri="{BB962C8B-B14F-4D97-AF65-F5344CB8AC3E}">
        <p14:creationId xmlns:p14="http://schemas.microsoft.com/office/powerpoint/2010/main" val="3322658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1D7CA071-2C05-4DA9-A77C-22686BD79AAB}" type="slidenum">
              <a:rPr lang="fr-FR" smtClean="0"/>
              <a:pPr>
                <a:defRPr/>
              </a:pPr>
              <a:t>20</a:t>
            </a:fld>
            <a:endParaRPr lang="fr-FR"/>
          </a:p>
        </p:txBody>
      </p:sp>
    </p:spTree>
    <p:extLst>
      <p:ext uri="{BB962C8B-B14F-4D97-AF65-F5344CB8AC3E}">
        <p14:creationId xmlns:p14="http://schemas.microsoft.com/office/powerpoint/2010/main" val="16967906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1D7CA071-2C05-4DA9-A77C-22686BD79AAB}" type="slidenum">
              <a:rPr lang="fr-FR" smtClean="0"/>
              <a:pPr>
                <a:defRPr/>
              </a:pPr>
              <a:t>21</a:t>
            </a:fld>
            <a:endParaRPr lang="fr-FR"/>
          </a:p>
        </p:txBody>
      </p:sp>
    </p:spTree>
    <p:extLst>
      <p:ext uri="{BB962C8B-B14F-4D97-AF65-F5344CB8AC3E}">
        <p14:creationId xmlns:p14="http://schemas.microsoft.com/office/powerpoint/2010/main" val="16967906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1D7CA071-2C05-4DA9-A77C-22686BD79AAB}" type="slidenum">
              <a:rPr lang="fr-FR" smtClean="0"/>
              <a:pPr>
                <a:defRPr/>
              </a:pPr>
              <a:t>22</a:t>
            </a:fld>
            <a:endParaRPr lang="fr-FR"/>
          </a:p>
        </p:txBody>
      </p:sp>
    </p:spTree>
    <p:extLst>
      <p:ext uri="{BB962C8B-B14F-4D97-AF65-F5344CB8AC3E}">
        <p14:creationId xmlns:p14="http://schemas.microsoft.com/office/powerpoint/2010/main" val="385614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1D7CA071-2C05-4DA9-A77C-22686BD79AAB}" type="slidenum">
              <a:rPr lang="fr-FR" smtClean="0"/>
              <a:pPr>
                <a:defRPr/>
              </a:pPr>
              <a:t>23</a:t>
            </a:fld>
            <a:endParaRPr lang="fr-FR"/>
          </a:p>
        </p:txBody>
      </p:sp>
    </p:spTree>
    <p:extLst>
      <p:ext uri="{BB962C8B-B14F-4D97-AF65-F5344CB8AC3E}">
        <p14:creationId xmlns:p14="http://schemas.microsoft.com/office/powerpoint/2010/main" val="745753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1D7CA071-2C05-4DA9-A77C-22686BD79AAB}" type="slidenum">
              <a:rPr lang="fr-FR" smtClean="0"/>
              <a:pPr>
                <a:defRPr/>
              </a:pPr>
              <a:t>24</a:t>
            </a:fld>
            <a:endParaRPr lang="fr-FR"/>
          </a:p>
        </p:txBody>
      </p:sp>
    </p:spTree>
    <p:extLst>
      <p:ext uri="{BB962C8B-B14F-4D97-AF65-F5344CB8AC3E}">
        <p14:creationId xmlns:p14="http://schemas.microsoft.com/office/powerpoint/2010/main" val="10505571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1D7CA071-2C05-4DA9-A77C-22686BD79AAB}" type="slidenum">
              <a:rPr lang="fr-FR" smtClean="0"/>
              <a:pPr>
                <a:defRPr/>
              </a:pPr>
              <a:t>25</a:t>
            </a:fld>
            <a:endParaRPr lang="fr-FR"/>
          </a:p>
        </p:txBody>
      </p:sp>
    </p:spTree>
    <p:extLst>
      <p:ext uri="{BB962C8B-B14F-4D97-AF65-F5344CB8AC3E}">
        <p14:creationId xmlns:p14="http://schemas.microsoft.com/office/powerpoint/2010/main" val="15675569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2.gif"/><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solidFill>
          <a:schemeClr val="bg1"/>
        </a:solidFill>
        <a:effectLst/>
      </p:bgPr>
    </p:bg>
    <p:spTree>
      <p:nvGrpSpPr>
        <p:cNvPr id="1" name=""/>
        <p:cNvGrpSpPr/>
        <p:nvPr/>
      </p:nvGrpSpPr>
      <p:grpSpPr>
        <a:xfrm>
          <a:off x="0" y="0"/>
          <a:ext cx="0" cy="0"/>
          <a:chOff x="0" y="0"/>
          <a:chExt cx="0" cy="0"/>
        </a:xfrm>
      </p:grpSpPr>
      <p:sp>
        <p:nvSpPr>
          <p:cNvPr id="14" name="Rectangle 13"/>
          <p:cNvSpPr/>
          <p:nvPr userDrawn="1"/>
        </p:nvSpPr>
        <p:spPr bwMode="auto">
          <a:xfrm>
            <a:off x="0" y="2592288"/>
            <a:ext cx="10287000" cy="4149080"/>
          </a:xfrm>
          <a:prstGeom prst="rect">
            <a:avLst/>
          </a:prstGeom>
          <a:solidFill>
            <a:srgbClr val="00A9A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1" i="0" u="none" strike="noStrike" cap="none" normalizeH="0" baseline="0" smtClean="0">
              <a:ln>
                <a:noFill/>
              </a:ln>
              <a:solidFill>
                <a:schemeClr val="tx1"/>
              </a:solidFill>
              <a:effectLst/>
              <a:latin typeface="Tahoma" charset="0"/>
            </a:endParaRPr>
          </a:p>
        </p:txBody>
      </p:sp>
      <p:sp>
        <p:nvSpPr>
          <p:cNvPr id="1026" name="Rectangle 2"/>
          <p:cNvSpPr>
            <a:spLocks noGrp="1" noChangeArrowheads="1"/>
          </p:cNvSpPr>
          <p:nvPr>
            <p:ph type="ctrTitle"/>
          </p:nvPr>
        </p:nvSpPr>
        <p:spPr>
          <a:xfrm>
            <a:off x="642764" y="3068960"/>
            <a:ext cx="7885112" cy="1400175"/>
          </a:xfrm>
          <a:noFill/>
          <a:ln algn="ctr"/>
        </p:spPr>
        <p:txBody>
          <a:bodyPr anchor="b"/>
          <a:lstStyle>
            <a:lvl1pPr>
              <a:lnSpc>
                <a:spcPts val="3600"/>
              </a:lnSpc>
              <a:defRPr sz="4000" cap="none" smtClean="0">
                <a:solidFill>
                  <a:schemeClr val="bg1"/>
                </a:solidFill>
                <a:latin typeface="Candara" pitchFamily="34" charset="0"/>
              </a:defRPr>
            </a:lvl1pPr>
          </a:lstStyle>
          <a:p>
            <a:r>
              <a:rPr lang="en-US" smtClean="0"/>
              <a:t>Click to edit Master title style</a:t>
            </a:r>
            <a:endParaRPr lang="en-GB" dirty="0" smtClean="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1"/>
            <a:ext cx="4351411" cy="2894000"/>
          </a:xfrm>
          <a:prstGeom prst="rect">
            <a:avLst/>
          </a:prstGeom>
        </p:spPr>
      </p:pic>
      <p:pic>
        <p:nvPicPr>
          <p:cNvPr id="3" name="Picture 2"/>
          <p:cNvPicPr>
            <a:picLocks noChangeAspect="1"/>
          </p:cNvPicPr>
          <p:nvPr userDrawn="1"/>
        </p:nvPicPr>
        <p:blipFill rotWithShape="1">
          <a:blip r:embed="rId3" cstate="print">
            <a:extLst>
              <a:ext uri="{28A0092B-C50C-407E-A947-70E740481C1C}">
                <a14:useLocalDpi xmlns:a14="http://schemas.microsoft.com/office/drawing/2010/main" val="0"/>
              </a:ext>
            </a:extLst>
          </a:blip>
          <a:srcRect l="424" t="26862" r="-424" b="-9638"/>
          <a:stretch/>
        </p:blipFill>
        <p:spPr>
          <a:xfrm>
            <a:off x="4322564" y="-54508"/>
            <a:ext cx="5960864" cy="3281568"/>
          </a:xfrm>
          <a:prstGeom prst="rect">
            <a:avLst/>
          </a:prstGeom>
        </p:spPr>
      </p:pic>
      <p:sp>
        <p:nvSpPr>
          <p:cNvPr id="17412" name="Rectangle 3"/>
          <p:cNvSpPr>
            <a:spLocks noGrp="1" noChangeArrowheads="1"/>
          </p:cNvSpPr>
          <p:nvPr>
            <p:ph type="subTitle" idx="1"/>
          </p:nvPr>
        </p:nvSpPr>
        <p:spPr>
          <a:xfrm>
            <a:off x="642764" y="4725144"/>
            <a:ext cx="7885112" cy="1752600"/>
          </a:xfrm>
        </p:spPr>
        <p:txBody>
          <a:bodyPr/>
          <a:lstStyle>
            <a:lvl1pPr marL="0" indent="0" eaLnBrk="1" hangingPunct="1">
              <a:buFontTx/>
              <a:buNone/>
              <a:defRPr sz="2200" smtClean="0">
                <a:solidFill>
                  <a:schemeClr val="bg1"/>
                </a:solidFill>
                <a:latin typeface="+mj-lt"/>
              </a:defRPr>
            </a:lvl1pPr>
          </a:lstStyle>
          <a:p>
            <a:r>
              <a:rPr lang="en-US" smtClean="0"/>
              <a:t>Click to edit Master subtitle style</a:t>
            </a:r>
            <a:endParaRPr lang="en-GB" dirty="0" smtClean="0"/>
          </a:p>
        </p:txBody>
      </p:sp>
      <p:pic>
        <p:nvPicPr>
          <p:cNvPr id="13" name="Picture 12" descr="Nieuw logo TECHNUM - &amp; baseline - NEGATIEF.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62979" y="404664"/>
            <a:ext cx="3312369" cy="741480"/>
          </a:xfrm>
          <a:prstGeom prst="rect">
            <a:avLst/>
          </a:prstGeom>
        </p:spPr>
      </p:pic>
      <p:pic>
        <p:nvPicPr>
          <p:cNvPr id="9" name="Picture 8" descr="Logo_IMDC_2008_transparant.gif"/>
          <p:cNvPicPr/>
          <p:nvPr userDrawn="1"/>
        </p:nvPicPr>
        <p:blipFill>
          <a:blip r:embed="rId5" cstate="screen">
            <a:lum bright="70000" contrast="-70000"/>
          </a:blip>
          <a:stretch>
            <a:fillRect/>
          </a:stretch>
        </p:blipFill>
        <p:spPr>
          <a:xfrm>
            <a:off x="7876120" y="404664"/>
            <a:ext cx="2042013" cy="504056"/>
          </a:xfrm>
          <a:prstGeom prst="rect">
            <a:avLst/>
          </a:prstGeom>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7723" y="1357313"/>
            <a:ext cx="8658225" cy="785812"/>
          </a:xfrm>
        </p:spPr>
        <p:txBody>
          <a:bodyPr/>
          <a:lstStyle>
            <a:lvl1pPr>
              <a:defRPr sz="3200">
                <a:latin typeface="Candara"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487560" y="2001838"/>
            <a:ext cx="8658225" cy="3786187"/>
          </a:xfrm>
        </p:spPr>
        <p:txBody>
          <a:bodyPr/>
          <a:lstStyle>
            <a:lvl1pPr>
              <a:defRPr sz="2000">
                <a:latin typeface="+mj-lt"/>
              </a:defRPr>
            </a:lvl1pPr>
            <a:lvl2pPr>
              <a:defRPr sz="1600">
                <a:latin typeface="+mj-lt"/>
              </a:defRPr>
            </a:lvl2pPr>
            <a:lvl3pPr>
              <a:defRPr sz="1200">
                <a:latin typeface="+mj-lt"/>
              </a:defRPr>
            </a:lvl3pPr>
            <a:lvl4pPr>
              <a:defRPr sz="1100">
                <a:latin typeface="+mj-lt"/>
              </a:defRPr>
            </a:lvl4pPr>
            <a:lvl5pPr>
              <a:defRPr sz="9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17"/>
          <p:cNvSpPr>
            <a:spLocks noGrp="1" noChangeArrowheads="1"/>
          </p:cNvSpPr>
          <p:nvPr>
            <p:ph type="dt" sz="half" idx="10"/>
          </p:nvPr>
        </p:nvSpPr>
        <p:spPr>
          <a:ln/>
        </p:spPr>
        <p:txBody>
          <a:bodyPr/>
          <a:lstStyle>
            <a:lvl1pPr>
              <a:defRPr/>
            </a:lvl1pPr>
          </a:lstStyle>
          <a:p>
            <a:pPr>
              <a:defRPr/>
            </a:pPr>
            <a:r>
              <a:rPr lang="nl-BE" smtClean="0"/>
              <a:t>06/02/2013</a:t>
            </a:r>
            <a:endParaRPr lang="en-GB" dirty="0"/>
          </a:p>
        </p:txBody>
      </p:sp>
      <p:sp>
        <p:nvSpPr>
          <p:cNvPr id="5" name="Rectangle 18"/>
          <p:cNvSpPr>
            <a:spLocks noGrp="1" noChangeArrowheads="1"/>
          </p:cNvSpPr>
          <p:nvPr>
            <p:ph type="sldNum" sz="quarter" idx="11"/>
          </p:nvPr>
        </p:nvSpPr>
        <p:spPr>
          <a:ln/>
        </p:spPr>
        <p:txBody>
          <a:bodyPr/>
          <a:lstStyle>
            <a:lvl1pPr>
              <a:defRPr/>
            </a:lvl1pPr>
          </a:lstStyle>
          <a:p>
            <a:pPr>
              <a:defRPr/>
            </a:pPr>
            <a:fld id="{D9C2B985-4D98-4B90-B320-AD800057BD1A}" type="slidenum">
              <a:rPr lang="en-US"/>
              <a:pPr>
                <a:defRPr/>
              </a:pPr>
              <a:t>‹nr.›</a:t>
            </a:fld>
            <a:endParaRPr lang="en-US" dirty="0"/>
          </a:p>
        </p:txBody>
      </p:sp>
      <p:sp>
        <p:nvSpPr>
          <p:cNvPr id="6" name="Rectangle 19"/>
          <p:cNvSpPr>
            <a:spLocks noGrp="1" noChangeArrowheads="1"/>
          </p:cNvSpPr>
          <p:nvPr>
            <p:ph type="ftr" sz="quarter" idx="12"/>
          </p:nvPr>
        </p:nvSpPr>
        <p:spPr>
          <a:ln/>
        </p:spPr>
        <p:txBody>
          <a:bodyPr/>
          <a:lstStyle>
            <a:lvl1pPr>
              <a:defRPr/>
            </a:lvl1pPr>
          </a:lstStyle>
          <a:p>
            <a:pPr>
              <a:defRPr/>
            </a:pPr>
            <a:endParaRPr lang="en-GB"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7"/>
          <p:cNvSpPr>
            <a:spLocks noGrp="1" noChangeArrowheads="1"/>
          </p:cNvSpPr>
          <p:nvPr>
            <p:ph type="dt" sz="half" idx="10"/>
          </p:nvPr>
        </p:nvSpPr>
        <p:spPr>
          <a:ln/>
        </p:spPr>
        <p:txBody>
          <a:bodyPr/>
          <a:lstStyle>
            <a:lvl1pPr>
              <a:defRPr/>
            </a:lvl1pPr>
          </a:lstStyle>
          <a:p>
            <a:pPr>
              <a:defRPr/>
            </a:pPr>
            <a:r>
              <a:rPr lang="nl-BE" smtClean="0"/>
              <a:t>06/02/2013</a:t>
            </a:r>
            <a:endParaRPr lang="en-GB" dirty="0"/>
          </a:p>
        </p:txBody>
      </p:sp>
      <p:sp>
        <p:nvSpPr>
          <p:cNvPr id="3" name="Rectangle 18"/>
          <p:cNvSpPr>
            <a:spLocks noGrp="1" noChangeArrowheads="1"/>
          </p:cNvSpPr>
          <p:nvPr>
            <p:ph type="sldNum" sz="quarter" idx="11"/>
          </p:nvPr>
        </p:nvSpPr>
        <p:spPr>
          <a:ln/>
        </p:spPr>
        <p:txBody>
          <a:bodyPr/>
          <a:lstStyle>
            <a:lvl1pPr>
              <a:defRPr/>
            </a:lvl1pPr>
          </a:lstStyle>
          <a:p>
            <a:pPr>
              <a:defRPr/>
            </a:pPr>
            <a:fld id="{3A627F06-1D9F-43B4-B8FE-3A08298B2035}" type="slidenum">
              <a:rPr lang="en-US"/>
              <a:pPr>
                <a:defRPr/>
              </a:pPr>
              <a:t>‹nr.›</a:t>
            </a:fld>
            <a:endParaRPr lang="en-US"/>
          </a:p>
        </p:txBody>
      </p:sp>
      <p:sp>
        <p:nvSpPr>
          <p:cNvPr id="4" name="Rectangle 19"/>
          <p:cNvSpPr>
            <a:spLocks noGrp="1" noChangeArrowheads="1"/>
          </p:cNvSpPr>
          <p:nvPr>
            <p:ph type="ftr" sz="quarter" idx="12"/>
          </p:nvPr>
        </p:nvSpPr>
        <p:spPr>
          <a:ln/>
        </p:spPr>
        <p:txBody>
          <a:bodyPr/>
          <a:lstStyle>
            <a:lvl1pPr>
              <a:defRPr/>
            </a:lvl1pPr>
          </a:lstStyle>
          <a:p>
            <a:pPr>
              <a:defRPr/>
            </a:pPr>
            <a:endParaRPr lang="en-GB"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321435" y="1238250"/>
            <a:ext cx="9644130" cy="5048270"/>
          </a:xfrm>
          <a:prstGeom prst="rect">
            <a:avLst/>
          </a:prstGeom>
        </p:spPr>
        <p:txBody>
          <a:bodyPr/>
          <a:lstStyle>
            <a:lvl1pPr>
              <a:buFont typeface="Wingdings" pitchFamily="2" charset="2"/>
              <a:buChar char="§"/>
              <a:defRPr sz="2000">
                <a:solidFill>
                  <a:srgbClr val="5F5F5F"/>
                </a:solidFill>
              </a:defRPr>
            </a:lvl1pPr>
            <a:lvl2pPr>
              <a:defRPr sz="1600">
                <a:solidFill>
                  <a:srgbClr val="736B4A"/>
                </a:solidFill>
                <a:latin typeface="Tahoma" pitchFamily="34" charset="0"/>
                <a:ea typeface="Tahoma" pitchFamily="34" charset="0"/>
                <a:cs typeface="Tahoma" pitchFamily="34" charset="0"/>
              </a:defRPr>
            </a:lvl2pPr>
            <a:lvl3pPr>
              <a:defRPr sz="1400">
                <a:solidFill>
                  <a:srgbClr val="736B4A"/>
                </a:solidFill>
                <a:latin typeface="Tahoma" pitchFamily="34" charset="0"/>
                <a:ea typeface="Tahoma" pitchFamily="34" charset="0"/>
                <a:cs typeface="Tahoma" pitchFamily="34" charset="0"/>
              </a:defRPr>
            </a:lvl3pPr>
            <a:lvl4pPr>
              <a:buFont typeface="Tahoma" pitchFamily="34" charset="0"/>
              <a:buChar char="»"/>
              <a:defRPr sz="1400">
                <a:solidFill>
                  <a:schemeClr val="bg1">
                    <a:lumMod val="50000"/>
                  </a:schemeClr>
                </a:solidFill>
                <a:latin typeface="Tahoma" pitchFamily="34" charset="0"/>
                <a:ea typeface="Tahoma" pitchFamily="34" charset="0"/>
                <a:cs typeface="Tahoma" pitchFamily="34" charset="0"/>
              </a:defRPr>
            </a:lvl4pPr>
            <a:lvl5pPr>
              <a:buFont typeface="Tahoma" pitchFamily="34" charset="0"/>
              <a:buChar char="‒"/>
              <a:defRPr sz="1200">
                <a:solidFill>
                  <a:schemeClr val="bg1">
                    <a:lumMod val="50000"/>
                  </a:schemeClr>
                </a:solidFill>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
        <p:nvSpPr>
          <p:cNvPr id="7" name="Date Placeholder 3"/>
          <p:cNvSpPr>
            <a:spLocks noGrp="1"/>
          </p:cNvSpPr>
          <p:nvPr>
            <p:ph type="dt" sz="half" idx="10"/>
          </p:nvPr>
        </p:nvSpPr>
        <p:spPr>
          <a:xfrm>
            <a:off x="321435" y="6356351"/>
            <a:ext cx="1526987" cy="365125"/>
          </a:xfrm>
        </p:spPr>
        <p:txBody>
          <a:bodyPr/>
          <a:lstStyle/>
          <a:p>
            <a:fld id="{7C82C472-E95F-40A8-9423-83E3A2EED2D8}" type="datetime1">
              <a:rPr lang="nl-BE" smtClean="0"/>
              <a:pPr/>
              <a:t>20/02/2014</a:t>
            </a:fld>
            <a:endParaRPr lang="nl-BE" dirty="0"/>
          </a:p>
        </p:txBody>
      </p:sp>
      <p:sp>
        <p:nvSpPr>
          <p:cNvPr id="10" name="Footer Placeholder 4"/>
          <p:cNvSpPr>
            <a:spLocks noGrp="1"/>
          </p:cNvSpPr>
          <p:nvPr>
            <p:ph type="ftr" sz="quarter" idx="11"/>
          </p:nvPr>
        </p:nvSpPr>
        <p:spPr>
          <a:xfrm>
            <a:off x="2250261" y="6356351"/>
            <a:ext cx="6075000" cy="365125"/>
          </a:xfrm>
        </p:spPr>
        <p:txBody>
          <a:bodyPr/>
          <a:lstStyle/>
          <a:p>
            <a:r>
              <a:rPr lang="nl-BE" dirty="0" smtClean="0"/>
              <a:t>P.003205 - Kanalen </a:t>
            </a:r>
            <a:r>
              <a:rPr lang="nl-BE" dirty="0" err="1" smtClean="0"/>
              <a:t>Roeselare-Leie</a:t>
            </a:r>
            <a:r>
              <a:rPr lang="nl-BE" dirty="0" smtClean="0"/>
              <a:t> en </a:t>
            </a:r>
            <a:r>
              <a:rPr lang="nl-BE" dirty="0" err="1" smtClean="0"/>
              <a:t>Bossuit-Kortrijk</a:t>
            </a:r>
            <a:endParaRPr lang="nl-BE" dirty="0"/>
          </a:p>
        </p:txBody>
      </p:sp>
      <p:sp>
        <p:nvSpPr>
          <p:cNvPr id="11" name="Slide Number Placeholder 5"/>
          <p:cNvSpPr>
            <a:spLocks noGrp="1"/>
          </p:cNvSpPr>
          <p:nvPr>
            <p:ph type="sldNum" sz="quarter" idx="12"/>
          </p:nvPr>
        </p:nvSpPr>
        <p:spPr>
          <a:xfrm>
            <a:off x="8679681" y="6356351"/>
            <a:ext cx="1275152" cy="365125"/>
          </a:xfrm>
        </p:spPr>
        <p:txBody>
          <a:bodyPr/>
          <a:lstStyle/>
          <a:p>
            <a:fld id="{3545E705-28A0-4C84-8CC3-2389F877BC55}" type="slidenum">
              <a:rPr lang="nl-BE" smtClean="0"/>
              <a:pPr/>
              <a:t>‹nr.›</a:t>
            </a:fld>
            <a:endParaRPr lang="nl-BE"/>
          </a:p>
        </p:txBody>
      </p:sp>
    </p:spTree>
    <p:extLst>
      <p:ext uri="{BB962C8B-B14F-4D97-AF65-F5344CB8AC3E}">
        <p14:creationId xmlns:p14="http://schemas.microsoft.com/office/powerpoint/2010/main" val="3674113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321435" y="1238250"/>
            <a:ext cx="9644130" cy="5048270"/>
          </a:xfrm>
          <a:prstGeom prst="rect">
            <a:avLst/>
          </a:prstGeom>
        </p:spPr>
        <p:txBody>
          <a:bodyPr/>
          <a:lstStyle>
            <a:lvl1pPr>
              <a:buFont typeface="Wingdings" pitchFamily="2" charset="2"/>
              <a:buChar char="§"/>
              <a:defRPr sz="2000">
                <a:solidFill>
                  <a:srgbClr val="5F5F5F"/>
                </a:solidFill>
              </a:defRPr>
            </a:lvl1pPr>
            <a:lvl2pPr>
              <a:defRPr sz="1600">
                <a:solidFill>
                  <a:srgbClr val="736B4A"/>
                </a:solidFill>
                <a:latin typeface="Tahoma" pitchFamily="34" charset="0"/>
                <a:ea typeface="Tahoma" pitchFamily="34" charset="0"/>
                <a:cs typeface="Tahoma" pitchFamily="34" charset="0"/>
              </a:defRPr>
            </a:lvl2pPr>
            <a:lvl3pPr>
              <a:defRPr sz="1400">
                <a:solidFill>
                  <a:srgbClr val="736B4A"/>
                </a:solidFill>
                <a:latin typeface="Tahoma" pitchFamily="34" charset="0"/>
                <a:ea typeface="Tahoma" pitchFamily="34" charset="0"/>
                <a:cs typeface="Tahoma" pitchFamily="34" charset="0"/>
              </a:defRPr>
            </a:lvl3pPr>
            <a:lvl4pPr>
              <a:buFont typeface="Tahoma" pitchFamily="34" charset="0"/>
              <a:buChar char="»"/>
              <a:defRPr sz="1400">
                <a:solidFill>
                  <a:schemeClr val="bg1">
                    <a:lumMod val="50000"/>
                  </a:schemeClr>
                </a:solidFill>
                <a:latin typeface="Tahoma" pitchFamily="34" charset="0"/>
                <a:ea typeface="Tahoma" pitchFamily="34" charset="0"/>
                <a:cs typeface="Tahoma" pitchFamily="34" charset="0"/>
              </a:defRPr>
            </a:lvl4pPr>
            <a:lvl5pPr>
              <a:buFont typeface="Tahoma" pitchFamily="34" charset="0"/>
              <a:buChar char="‒"/>
              <a:defRPr sz="1200">
                <a:solidFill>
                  <a:schemeClr val="bg1">
                    <a:lumMod val="50000"/>
                  </a:schemeClr>
                </a:solidFill>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
        <p:nvSpPr>
          <p:cNvPr id="7" name="Date Placeholder 3"/>
          <p:cNvSpPr>
            <a:spLocks noGrp="1"/>
          </p:cNvSpPr>
          <p:nvPr>
            <p:ph type="dt" sz="half" idx="10"/>
          </p:nvPr>
        </p:nvSpPr>
        <p:spPr>
          <a:xfrm>
            <a:off x="321435" y="6453336"/>
            <a:ext cx="1526987" cy="365125"/>
          </a:xfrm>
        </p:spPr>
        <p:txBody>
          <a:bodyPr/>
          <a:lstStyle/>
          <a:p>
            <a:fld id="{7C82C472-E95F-40A8-9423-83E3A2EED2D8}" type="datetime1">
              <a:rPr lang="nl-BE" smtClean="0"/>
              <a:pPr/>
              <a:t>20/02/2014</a:t>
            </a:fld>
            <a:endParaRPr lang="nl-BE" dirty="0"/>
          </a:p>
        </p:txBody>
      </p:sp>
      <p:sp>
        <p:nvSpPr>
          <p:cNvPr id="10" name="Footer Placeholder 4"/>
          <p:cNvSpPr>
            <a:spLocks noGrp="1"/>
          </p:cNvSpPr>
          <p:nvPr>
            <p:ph type="ftr" sz="quarter" idx="11"/>
          </p:nvPr>
        </p:nvSpPr>
        <p:spPr>
          <a:xfrm>
            <a:off x="2250261" y="6453336"/>
            <a:ext cx="6075000" cy="365125"/>
          </a:xfrm>
        </p:spPr>
        <p:txBody>
          <a:bodyPr/>
          <a:lstStyle/>
          <a:p>
            <a:r>
              <a:rPr lang="nl-BE" dirty="0" smtClean="0"/>
              <a:t>P.003205 - Kanalen </a:t>
            </a:r>
            <a:r>
              <a:rPr lang="nl-BE" dirty="0" err="1" smtClean="0"/>
              <a:t>Roeselare-Leie</a:t>
            </a:r>
            <a:r>
              <a:rPr lang="nl-BE" dirty="0" smtClean="0"/>
              <a:t> en </a:t>
            </a:r>
            <a:r>
              <a:rPr lang="nl-BE" dirty="0" err="1" smtClean="0"/>
              <a:t>Bossuit-Kortrijk</a:t>
            </a:r>
            <a:endParaRPr lang="nl-BE" dirty="0"/>
          </a:p>
        </p:txBody>
      </p:sp>
      <p:sp>
        <p:nvSpPr>
          <p:cNvPr id="11" name="Slide Number Placeholder 5"/>
          <p:cNvSpPr>
            <a:spLocks noGrp="1"/>
          </p:cNvSpPr>
          <p:nvPr>
            <p:ph type="sldNum" sz="quarter" idx="12"/>
          </p:nvPr>
        </p:nvSpPr>
        <p:spPr>
          <a:xfrm>
            <a:off x="8679681" y="6453336"/>
            <a:ext cx="1275152" cy="365125"/>
          </a:xfrm>
        </p:spPr>
        <p:txBody>
          <a:bodyPr/>
          <a:lstStyle/>
          <a:p>
            <a:fld id="{3545E705-28A0-4C84-8CC3-2389F877BC55}" type="slidenum">
              <a:rPr lang="nl-BE" smtClean="0"/>
              <a:pPr/>
              <a:t>‹nr.›</a:t>
            </a:fld>
            <a:endParaRPr lang="nl-BE"/>
          </a:p>
        </p:txBody>
      </p:sp>
    </p:spTree>
    <p:extLst>
      <p:ext uri="{BB962C8B-B14F-4D97-AF65-F5344CB8AC3E}">
        <p14:creationId xmlns:p14="http://schemas.microsoft.com/office/powerpoint/2010/main" val="2146393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321435" y="1238250"/>
            <a:ext cx="9644130" cy="5048270"/>
          </a:xfrm>
          <a:prstGeom prst="rect">
            <a:avLst/>
          </a:prstGeom>
        </p:spPr>
        <p:txBody>
          <a:bodyPr/>
          <a:lstStyle>
            <a:lvl1pPr>
              <a:buFont typeface="Wingdings" pitchFamily="2" charset="2"/>
              <a:buChar char="§"/>
              <a:defRPr sz="2000">
                <a:solidFill>
                  <a:srgbClr val="5F5F5F"/>
                </a:solidFill>
              </a:defRPr>
            </a:lvl1pPr>
            <a:lvl2pPr>
              <a:defRPr sz="1600">
                <a:solidFill>
                  <a:srgbClr val="736B4A"/>
                </a:solidFill>
                <a:latin typeface="Tahoma" pitchFamily="34" charset="0"/>
                <a:ea typeface="Tahoma" pitchFamily="34" charset="0"/>
                <a:cs typeface="Tahoma" pitchFamily="34" charset="0"/>
              </a:defRPr>
            </a:lvl2pPr>
            <a:lvl3pPr>
              <a:defRPr sz="1400">
                <a:solidFill>
                  <a:srgbClr val="736B4A"/>
                </a:solidFill>
                <a:latin typeface="Tahoma" pitchFamily="34" charset="0"/>
                <a:ea typeface="Tahoma" pitchFamily="34" charset="0"/>
                <a:cs typeface="Tahoma" pitchFamily="34" charset="0"/>
              </a:defRPr>
            </a:lvl3pPr>
            <a:lvl4pPr>
              <a:buFont typeface="Tahoma" pitchFamily="34" charset="0"/>
              <a:buChar char="»"/>
              <a:defRPr sz="1400">
                <a:solidFill>
                  <a:schemeClr val="bg1">
                    <a:lumMod val="50000"/>
                  </a:schemeClr>
                </a:solidFill>
                <a:latin typeface="Tahoma" pitchFamily="34" charset="0"/>
                <a:ea typeface="Tahoma" pitchFamily="34" charset="0"/>
                <a:cs typeface="Tahoma" pitchFamily="34" charset="0"/>
              </a:defRPr>
            </a:lvl4pPr>
            <a:lvl5pPr>
              <a:buFont typeface="Tahoma" pitchFamily="34" charset="0"/>
              <a:buChar char="‒"/>
              <a:defRPr sz="1200">
                <a:solidFill>
                  <a:schemeClr val="bg1">
                    <a:lumMod val="50000"/>
                  </a:schemeClr>
                </a:solidFill>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
        <p:nvSpPr>
          <p:cNvPr id="7" name="Date Placeholder 3"/>
          <p:cNvSpPr>
            <a:spLocks noGrp="1"/>
          </p:cNvSpPr>
          <p:nvPr>
            <p:ph type="dt" sz="half" idx="10"/>
          </p:nvPr>
        </p:nvSpPr>
        <p:spPr>
          <a:xfrm>
            <a:off x="321435" y="6356351"/>
            <a:ext cx="1526987" cy="365125"/>
          </a:xfrm>
        </p:spPr>
        <p:txBody>
          <a:bodyPr/>
          <a:lstStyle/>
          <a:p>
            <a:fld id="{7C82C472-E95F-40A8-9423-83E3A2EED2D8}" type="datetime1">
              <a:rPr lang="nl-BE" smtClean="0"/>
              <a:pPr/>
              <a:t>20/02/2014</a:t>
            </a:fld>
            <a:endParaRPr lang="nl-BE" dirty="0"/>
          </a:p>
        </p:txBody>
      </p:sp>
      <p:sp>
        <p:nvSpPr>
          <p:cNvPr id="10" name="Footer Placeholder 4"/>
          <p:cNvSpPr>
            <a:spLocks noGrp="1"/>
          </p:cNvSpPr>
          <p:nvPr>
            <p:ph type="ftr" sz="quarter" idx="11"/>
          </p:nvPr>
        </p:nvSpPr>
        <p:spPr>
          <a:xfrm>
            <a:off x="2250261" y="6356351"/>
            <a:ext cx="6075000" cy="365125"/>
          </a:xfrm>
        </p:spPr>
        <p:txBody>
          <a:bodyPr/>
          <a:lstStyle/>
          <a:p>
            <a:r>
              <a:rPr lang="nl-BE" dirty="0" smtClean="0"/>
              <a:t>P.003205 - Kanalen </a:t>
            </a:r>
            <a:r>
              <a:rPr lang="nl-BE" dirty="0" err="1" smtClean="0"/>
              <a:t>Roeselare-Leie</a:t>
            </a:r>
            <a:r>
              <a:rPr lang="nl-BE" dirty="0" smtClean="0"/>
              <a:t> en </a:t>
            </a:r>
            <a:r>
              <a:rPr lang="nl-BE" dirty="0" err="1" smtClean="0"/>
              <a:t>Bossuit-Kortrijk</a:t>
            </a:r>
            <a:endParaRPr lang="nl-BE" dirty="0"/>
          </a:p>
        </p:txBody>
      </p:sp>
      <p:sp>
        <p:nvSpPr>
          <p:cNvPr id="11" name="Slide Number Placeholder 5"/>
          <p:cNvSpPr>
            <a:spLocks noGrp="1"/>
          </p:cNvSpPr>
          <p:nvPr>
            <p:ph type="sldNum" sz="quarter" idx="12"/>
          </p:nvPr>
        </p:nvSpPr>
        <p:spPr>
          <a:xfrm>
            <a:off x="8679681" y="6356351"/>
            <a:ext cx="1275152" cy="365125"/>
          </a:xfrm>
        </p:spPr>
        <p:txBody>
          <a:bodyPr/>
          <a:lstStyle/>
          <a:p>
            <a:fld id="{3545E705-28A0-4C84-8CC3-2389F877BC55}" type="slidenum">
              <a:rPr lang="nl-BE" smtClean="0"/>
              <a:pPr/>
              <a:t>‹nr.›</a:t>
            </a:fld>
            <a:endParaRPr lang="nl-BE"/>
          </a:p>
        </p:txBody>
      </p:sp>
      <p:pic>
        <p:nvPicPr>
          <p:cNvPr id="8" name="Picture 7" descr="Logo_IMDC_2008_transparant.gif"/>
          <p:cNvPicPr/>
          <p:nvPr userDrawn="1"/>
        </p:nvPicPr>
        <p:blipFill>
          <a:blip r:embed="rId2" cstate="screen"/>
          <a:stretch>
            <a:fillRect/>
          </a:stretch>
        </p:blipFill>
        <p:spPr>
          <a:xfrm>
            <a:off x="321436" y="327219"/>
            <a:ext cx="1526987" cy="335045"/>
          </a:xfrm>
          <a:prstGeom prst="rect">
            <a:avLst/>
          </a:prstGeom>
        </p:spPr>
      </p:pic>
    </p:spTree>
    <p:extLst>
      <p:ext uri="{BB962C8B-B14F-4D97-AF65-F5344CB8AC3E}">
        <p14:creationId xmlns:p14="http://schemas.microsoft.com/office/powerpoint/2010/main" val="3261192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62980" y="2130425"/>
            <a:ext cx="9361040" cy="1470025"/>
          </a:xfrm>
        </p:spPr>
        <p:txBody>
          <a:bodyPr/>
          <a:lstStyle/>
          <a:p>
            <a:r>
              <a:rPr lang="en-US"/>
              <a:t>Click to edit Master title style</a:t>
            </a:r>
            <a:endParaRPr lang="nl-BE"/>
          </a:p>
        </p:txBody>
      </p:sp>
      <p:sp>
        <p:nvSpPr>
          <p:cNvPr id="3" name="Subtitle 2"/>
          <p:cNvSpPr>
            <a:spLocks noGrp="1"/>
          </p:cNvSpPr>
          <p:nvPr>
            <p:ph type="subTitle" idx="1"/>
          </p:nvPr>
        </p:nvSpPr>
        <p:spPr>
          <a:xfrm>
            <a:off x="462980" y="3886200"/>
            <a:ext cx="936104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endParaRPr lang="nl-BE" dirty="0"/>
          </a:p>
        </p:txBody>
      </p:sp>
      <p:sp>
        <p:nvSpPr>
          <p:cNvPr id="4" name="Rectangle 60"/>
          <p:cNvSpPr>
            <a:spLocks noGrp="1" noChangeArrowheads="1"/>
          </p:cNvSpPr>
          <p:nvPr>
            <p:ph type="dt" sz="half" idx="10"/>
          </p:nvPr>
        </p:nvSpPr>
        <p:spPr>
          <a:ln/>
        </p:spPr>
        <p:txBody>
          <a:bodyPr/>
          <a:lstStyle>
            <a:lvl1pPr>
              <a:defRPr/>
            </a:lvl1pPr>
          </a:lstStyle>
          <a:p>
            <a:pPr>
              <a:defRPr/>
            </a:pPr>
            <a:r>
              <a:rPr lang="nl-BE" smtClean="0"/>
              <a:t>06/02/2013</a:t>
            </a:r>
            <a:endParaRPr lang="en-GB" dirty="0"/>
          </a:p>
        </p:txBody>
      </p:sp>
      <p:sp>
        <p:nvSpPr>
          <p:cNvPr id="5" name="Rectangle 61"/>
          <p:cNvSpPr>
            <a:spLocks noGrp="1" noChangeArrowheads="1"/>
          </p:cNvSpPr>
          <p:nvPr>
            <p:ph type="ftr" sz="quarter" idx="11"/>
          </p:nvPr>
        </p:nvSpPr>
        <p:spPr>
          <a:ln/>
        </p:spPr>
        <p:txBody>
          <a:bodyPr/>
          <a:lstStyle>
            <a:lvl1pPr>
              <a:defRPr/>
            </a:lvl1pPr>
          </a:lstStyle>
          <a:p>
            <a:pPr>
              <a:defRPr/>
            </a:pPr>
            <a:endParaRPr lang="en-GB" dirty="0"/>
          </a:p>
        </p:txBody>
      </p:sp>
      <p:sp>
        <p:nvSpPr>
          <p:cNvPr id="6" name="Rectangle 62"/>
          <p:cNvSpPr>
            <a:spLocks noGrp="1" noChangeArrowheads="1"/>
          </p:cNvSpPr>
          <p:nvPr>
            <p:ph type="sldNum" sz="quarter" idx="12"/>
          </p:nvPr>
        </p:nvSpPr>
        <p:spPr>
          <a:ln/>
        </p:spPr>
        <p:txBody>
          <a:bodyPr/>
          <a:lstStyle>
            <a:lvl1pPr>
              <a:defRPr/>
            </a:lvl1pPr>
          </a:lstStyle>
          <a:p>
            <a:pPr>
              <a:defRPr/>
            </a:pPr>
            <a:fld id="{9469E132-8DDA-4D21-9966-584AC6DF35B3}" type="slidenum">
              <a:rPr lang="en-GB"/>
              <a:pPr>
                <a:defRPr/>
              </a:pPr>
              <a:t>‹nr.›</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endParaRPr lang="nl-BE" dirty="0"/>
          </a:p>
        </p:txBody>
      </p:sp>
      <p:sp>
        <p:nvSpPr>
          <p:cNvPr id="3" name="Content Placeholder 2"/>
          <p:cNvSpPr>
            <a:spLocks noGrp="1"/>
          </p:cNvSpPr>
          <p:nvPr>
            <p:ph idx="1"/>
          </p:nvPr>
        </p:nvSpPr>
        <p:spPr>
          <a:xfrm>
            <a:off x="445715" y="2214016"/>
            <a:ext cx="9306297" cy="3951288"/>
          </a:xfrm>
        </p:spPr>
        <p:txBody>
          <a:bodyPr/>
          <a:lstStyle>
            <a:lvl2pPr>
              <a:defRPr>
                <a:solidFill>
                  <a:srgbClr val="00A9A1"/>
                </a:solidFill>
              </a:defRPr>
            </a:lvl2pPr>
            <a:lvl4pPr>
              <a:defRPr>
                <a:solidFill>
                  <a:srgbClr val="67737A"/>
                </a:solidFill>
              </a:defRPr>
            </a:lvl4pPr>
            <a:lvl5pPr>
              <a:defRPr>
                <a:solidFill>
                  <a:srgbClr val="67737A"/>
                </a:solidFill>
              </a:defRPr>
            </a:lvl5pPr>
          </a:lstStyle>
          <a:p>
            <a:pPr lvl="0"/>
            <a:r>
              <a:rPr lang="en-US" dirty="0"/>
              <a:t>Click to edit Master text styles</a:t>
            </a:r>
          </a:p>
          <a:p>
            <a:pPr lvl="1"/>
            <a:r>
              <a:rPr lang="en-US" dirty="0"/>
              <a:t>Second level</a:t>
            </a:r>
          </a:p>
          <a:p>
            <a:pPr lvl="2"/>
            <a:r>
              <a:rPr lang="en-US" dirty="0"/>
              <a:t>Third level</a:t>
            </a:r>
          </a:p>
          <a:p>
            <a:pPr lvl="3"/>
            <a:r>
              <a:rPr lang="en-US" dirty="0" smtClean="0"/>
              <a:t>Fourth </a:t>
            </a:r>
            <a:r>
              <a:rPr lang="en-US" dirty="0"/>
              <a:t>level</a:t>
            </a:r>
          </a:p>
          <a:p>
            <a:pPr lvl="4"/>
            <a:r>
              <a:rPr lang="en-US" dirty="0"/>
              <a:t>Fifth level</a:t>
            </a:r>
            <a:endParaRPr lang="nl-BE" dirty="0"/>
          </a:p>
        </p:txBody>
      </p:sp>
      <p:sp>
        <p:nvSpPr>
          <p:cNvPr id="4" name="Rectangle 60"/>
          <p:cNvSpPr>
            <a:spLocks noGrp="1" noChangeArrowheads="1"/>
          </p:cNvSpPr>
          <p:nvPr>
            <p:ph type="dt" sz="half" idx="10"/>
          </p:nvPr>
        </p:nvSpPr>
        <p:spPr>
          <a:ln/>
        </p:spPr>
        <p:txBody>
          <a:bodyPr/>
          <a:lstStyle>
            <a:lvl1pPr>
              <a:defRPr/>
            </a:lvl1pPr>
          </a:lstStyle>
          <a:p>
            <a:pPr>
              <a:defRPr/>
            </a:pPr>
            <a:r>
              <a:rPr lang="nl-BE" smtClean="0"/>
              <a:t>06/02/2013</a:t>
            </a:r>
            <a:endParaRPr lang="en-GB" dirty="0"/>
          </a:p>
        </p:txBody>
      </p:sp>
      <p:sp>
        <p:nvSpPr>
          <p:cNvPr id="5" name="Rectangle 61"/>
          <p:cNvSpPr>
            <a:spLocks noGrp="1" noChangeArrowheads="1"/>
          </p:cNvSpPr>
          <p:nvPr>
            <p:ph type="ftr" sz="quarter" idx="11"/>
          </p:nvPr>
        </p:nvSpPr>
        <p:spPr>
          <a:ln/>
        </p:spPr>
        <p:txBody>
          <a:bodyPr/>
          <a:lstStyle>
            <a:lvl1pPr>
              <a:defRPr/>
            </a:lvl1pPr>
          </a:lstStyle>
          <a:p>
            <a:pPr>
              <a:defRPr/>
            </a:pPr>
            <a:endParaRPr lang="en-GB" dirty="0"/>
          </a:p>
        </p:txBody>
      </p:sp>
      <p:sp>
        <p:nvSpPr>
          <p:cNvPr id="6" name="Rectangle 62"/>
          <p:cNvSpPr>
            <a:spLocks noGrp="1" noChangeArrowheads="1"/>
          </p:cNvSpPr>
          <p:nvPr>
            <p:ph type="sldNum" sz="quarter" idx="12"/>
          </p:nvPr>
        </p:nvSpPr>
        <p:spPr>
          <a:ln/>
        </p:spPr>
        <p:txBody>
          <a:bodyPr/>
          <a:lstStyle>
            <a:lvl1pPr>
              <a:defRPr/>
            </a:lvl1pPr>
          </a:lstStyle>
          <a:p>
            <a:pPr>
              <a:defRPr/>
            </a:pPr>
            <a:fld id="{493295DC-0A67-4C54-BEC7-60D00BC660E7}" type="slidenum">
              <a:rPr lang="en-GB"/>
              <a:pPr>
                <a:defRPr/>
              </a:pPr>
              <a:t>‹nr.›</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4988" y="4406900"/>
            <a:ext cx="9217024" cy="1362075"/>
          </a:xfrm>
        </p:spPr>
        <p:txBody>
          <a:bodyPr anchor="t"/>
          <a:lstStyle>
            <a:lvl1pPr algn="l">
              <a:defRPr sz="4000" b="1" cap="all"/>
            </a:lvl1pPr>
          </a:lstStyle>
          <a:p>
            <a:r>
              <a:rPr lang="en-US"/>
              <a:t>Click to edit Master title style</a:t>
            </a:r>
            <a:endParaRPr lang="nl-BE"/>
          </a:p>
        </p:txBody>
      </p:sp>
      <p:sp>
        <p:nvSpPr>
          <p:cNvPr id="3" name="Text Placeholder 2"/>
          <p:cNvSpPr>
            <a:spLocks noGrp="1"/>
          </p:cNvSpPr>
          <p:nvPr>
            <p:ph type="body" idx="1"/>
          </p:nvPr>
        </p:nvSpPr>
        <p:spPr>
          <a:xfrm>
            <a:off x="534988" y="2906713"/>
            <a:ext cx="9217024"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60"/>
          <p:cNvSpPr>
            <a:spLocks noGrp="1" noChangeArrowheads="1"/>
          </p:cNvSpPr>
          <p:nvPr>
            <p:ph type="dt" sz="half" idx="10"/>
          </p:nvPr>
        </p:nvSpPr>
        <p:spPr>
          <a:ln/>
        </p:spPr>
        <p:txBody>
          <a:bodyPr/>
          <a:lstStyle>
            <a:lvl1pPr>
              <a:defRPr/>
            </a:lvl1pPr>
          </a:lstStyle>
          <a:p>
            <a:pPr>
              <a:defRPr/>
            </a:pPr>
            <a:r>
              <a:rPr lang="nl-BE" smtClean="0"/>
              <a:t>06/02/2013</a:t>
            </a:r>
            <a:endParaRPr lang="en-GB" dirty="0"/>
          </a:p>
        </p:txBody>
      </p:sp>
      <p:sp>
        <p:nvSpPr>
          <p:cNvPr id="5" name="Rectangle 61"/>
          <p:cNvSpPr>
            <a:spLocks noGrp="1" noChangeArrowheads="1"/>
          </p:cNvSpPr>
          <p:nvPr>
            <p:ph type="ftr" sz="quarter" idx="11"/>
          </p:nvPr>
        </p:nvSpPr>
        <p:spPr>
          <a:ln/>
        </p:spPr>
        <p:txBody>
          <a:bodyPr/>
          <a:lstStyle>
            <a:lvl1pPr>
              <a:defRPr/>
            </a:lvl1pPr>
          </a:lstStyle>
          <a:p>
            <a:pPr>
              <a:defRPr/>
            </a:pPr>
            <a:endParaRPr lang="en-GB" dirty="0"/>
          </a:p>
        </p:txBody>
      </p:sp>
      <p:sp>
        <p:nvSpPr>
          <p:cNvPr id="6" name="Rectangle 62"/>
          <p:cNvSpPr>
            <a:spLocks noGrp="1" noChangeArrowheads="1"/>
          </p:cNvSpPr>
          <p:nvPr>
            <p:ph type="sldNum" sz="quarter" idx="12"/>
          </p:nvPr>
        </p:nvSpPr>
        <p:spPr>
          <a:ln/>
        </p:spPr>
        <p:txBody>
          <a:bodyPr/>
          <a:lstStyle>
            <a:lvl1pPr>
              <a:defRPr/>
            </a:lvl1pPr>
          </a:lstStyle>
          <a:p>
            <a:pPr>
              <a:defRPr/>
            </a:pPr>
            <a:fld id="{17CF6EB1-1E7B-4731-A7F4-03D2FE8F3ECF}" type="slidenum">
              <a:rPr lang="en-GB"/>
              <a:pPr>
                <a:defRPr/>
              </a:pPr>
              <a:t>‹nr.›</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Content Placeholder 2"/>
          <p:cNvSpPr>
            <a:spLocks noGrp="1"/>
          </p:cNvSpPr>
          <p:nvPr>
            <p:ph sz="half" idx="1"/>
          </p:nvPr>
        </p:nvSpPr>
        <p:spPr>
          <a:xfrm>
            <a:off x="517723" y="2286024"/>
            <a:ext cx="4252913" cy="3951288"/>
          </a:xfrm>
        </p:spPr>
        <p:txBody>
          <a:bodyPr/>
          <a:lstStyle>
            <a:lvl1pPr>
              <a:defRPr sz="2800"/>
            </a:lvl1pPr>
            <a:lvl2pPr>
              <a:defRPr sz="2400">
                <a:solidFill>
                  <a:srgbClr val="00A9A1"/>
                </a:solidFill>
              </a:defRPr>
            </a:lvl2pPr>
            <a:lvl3pPr>
              <a:defRPr sz="2000"/>
            </a:lvl3pPr>
            <a:lvl4pPr algn="l">
              <a:defRPr sz="1800">
                <a:solidFill>
                  <a:srgbClr val="67737A"/>
                </a:solidFill>
              </a:defRPr>
            </a:lvl4pPr>
            <a:lvl5pPr algn="l">
              <a:defRPr sz="1800">
                <a:solidFill>
                  <a:srgbClr val="67737A"/>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p:txBody>
      </p:sp>
      <p:sp>
        <p:nvSpPr>
          <p:cNvPr id="4" name="Content Placeholder 3"/>
          <p:cNvSpPr>
            <a:spLocks noGrp="1"/>
          </p:cNvSpPr>
          <p:nvPr>
            <p:ph sz="half" idx="2"/>
          </p:nvPr>
        </p:nvSpPr>
        <p:spPr>
          <a:xfrm>
            <a:off x="5499100" y="2286024"/>
            <a:ext cx="4252912" cy="3951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p:txBody>
      </p:sp>
      <p:sp>
        <p:nvSpPr>
          <p:cNvPr id="5" name="Rectangle 60"/>
          <p:cNvSpPr>
            <a:spLocks noGrp="1" noChangeArrowheads="1"/>
          </p:cNvSpPr>
          <p:nvPr>
            <p:ph type="dt" sz="half" idx="10"/>
          </p:nvPr>
        </p:nvSpPr>
        <p:spPr>
          <a:ln/>
        </p:spPr>
        <p:txBody>
          <a:bodyPr/>
          <a:lstStyle>
            <a:lvl1pPr>
              <a:defRPr/>
            </a:lvl1pPr>
          </a:lstStyle>
          <a:p>
            <a:pPr>
              <a:defRPr/>
            </a:pPr>
            <a:r>
              <a:rPr lang="nl-BE" smtClean="0"/>
              <a:t>06/02/2013</a:t>
            </a:r>
            <a:endParaRPr lang="en-GB" dirty="0"/>
          </a:p>
        </p:txBody>
      </p:sp>
      <p:sp>
        <p:nvSpPr>
          <p:cNvPr id="6" name="Rectangle 61"/>
          <p:cNvSpPr>
            <a:spLocks noGrp="1" noChangeArrowheads="1"/>
          </p:cNvSpPr>
          <p:nvPr>
            <p:ph type="ftr" sz="quarter" idx="11"/>
          </p:nvPr>
        </p:nvSpPr>
        <p:spPr>
          <a:ln/>
        </p:spPr>
        <p:txBody>
          <a:bodyPr/>
          <a:lstStyle>
            <a:lvl1pPr>
              <a:defRPr/>
            </a:lvl1pPr>
          </a:lstStyle>
          <a:p>
            <a:pPr>
              <a:defRPr/>
            </a:pPr>
            <a:endParaRPr lang="en-GB" dirty="0"/>
          </a:p>
        </p:txBody>
      </p:sp>
      <p:sp>
        <p:nvSpPr>
          <p:cNvPr id="7" name="Rectangle 62"/>
          <p:cNvSpPr>
            <a:spLocks noGrp="1" noChangeArrowheads="1"/>
          </p:cNvSpPr>
          <p:nvPr>
            <p:ph type="sldNum" sz="quarter" idx="12"/>
          </p:nvPr>
        </p:nvSpPr>
        <p:spPr>
          <a:ln/>
        </p:spPr>
        <p:txBody>
          <a:bodyPr/>
          <a:lstStyle>
            <a:lvl1pPr>
              <a:defRPr/>
            </a:lvl1pPr>
          </a:lstStyle>
          <a:p>
            <a:pPr>
              <a:defRPr/>
            </a:pPr>
            <a:fld id="{EF1011E7-D8BA-4047-B09F-40668808B32A}" type="slidenum">
              <a:rPr lang="en-GB"/>
              <a:pPr>
                <a:defRPr/>
              </a:pPr>
              <a:t>‹nr.›</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53752" y="836712"/>
            <a:ext cx="9258300" cy="710952"/>
          </a:xfrm>
        </p:spPr>
        <p:txBody>
          <a:bodyPr/>
          <a:lstStyle>
            <a:lvl1pPr>
              <a:defRPr/>
            </a:lvl1pPr>
          </a:lstStyle>
          <a:p>
            <a:r>
              <a:rPr lang="en-US" dirty="0"/>
              <a:t>Click to edit Master title style</a:t>
            </a:r>
            <a:endParaRPr lang="nl-BE" dirty="0"/>
          </a:p>
        </p:txBody>
      </p:sp>
      <p:sp>
        <p:nvSpPr>
          <p:cNvPr id="3" name="Text Placeholder 2"/>
          <p:cNvSpPr>
            <a:spLocks noGrp="1"/>
          </p:cNvSpPr>
          <p:nvPr>
            <p:ph type="body" idx="1"/>
          </p:nvPr>
        </p:nvSpPr>
        <p:spPr>
          <a:xfrm>
            <a:off x="514350" y="1934294"/>
            <a:ext cx="4545013" cy="639762"/>
          </a:xfrm>
        </p:spPr>
        <p:txBody>
          <a:bodyPr anchor="b"/>
          <a:lstStyle>
            <a:lvl1pPr marL="0" indent="0">
              <a:buNone/>
              <a:defRPr sz="2400" b="1">
                <a:solidFill>
                  <a:srgbClr val="00A9A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4350" y="2574056"/>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p:txBody>
      </p:sp>
      <p:sp>
        <p:nvSpPr>
          <p:cNvPr id="5" name="Text Placeholder 4"/>
          <p:cNvSpPr>
            <a:spLocks noGrp="1"/>
          </p:cNvSpPr>
          <p:nvPr>
            <p:ph type="body" sz="quarter" idx="3"/>
          </p:nvPr>
        </p:nvSpPr>
        <p:spPr>
          <a:xfrm>
            <a:off x="5226050" y="1934294"/>
            <a:ext cx="4546600" cy="639762"/>
          </a:xfrm>
        </p:spPr>
        <p:txBody>
          <a:bodyPr anchor="b"/>
          <a:lstStyle>
            <a:lvl1pPr marL="0" indent="0">
              <a:buNone/>
              <a:defRPr sz="2400" b="1">
                <a:solidFill>
                  <a:srgbClr val="00A9A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226050" y="2574056"/>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7" name="Rectangle 60"/>
          <p:cNvSpPr>
            <a:spLocks noGrp="1" noChangeArrowheads="1"/>
          </p:cNvSpPr>
          <p:nvPr>
            <p:ph type="dt" sz="half" idx="10"/>
          </p:nvPr>
        </p:nvSpPr>
        <p:spPr>
          <a:ln/>
        </p:spPr>
        <p:txBody>
          <a:bodyPr/>
          <a:lstStyle>
            <a:lvl1pPr>
              <a:defRPr/>
            </a:lvl1pPr>
          </a:lstStyle>
          <a:p>
            <a:pPr>
              <a:defRPr/>
            </a:pPr>
            <a:r>
              <a:rPr lang="nl-BE" smtClean="0"/>
              <a:t>06/02/2013</a:t>
            </a:r>
            <a:endParaRPr lang="en-GB" dirty="0"/>
          </a:p>
        </p:txBody>
      </p:sp>
      <p:sp>
        <p:nvSpPr>
          <p:cNvPr id="8" name="Rectangle 61"/>
          <p:cNvSpPr>
            <a:spLocks noGrp="1" noChangeArrowheads="1"/>
          </p:cNvSpPr>
          <p:nvPr>
            <p:ph type="ftr" sz="quarter" idx="11"/>
          </p:nvPr>
        </p:nvSpPr>
        <p:spPr>
          <a:ln/>
        </p:spPr>
        <p:txBody>
          <a:bodyPr/>
          <a:lstStyle>
            <a:lvl1pPr>
              <a:defRPr/>
            </a:lvl1pPr>
          </a:lstStyle>
          <a:p>
            <a:pPr>
              <a:defRPr/>
            </a:pPr>
            <a:endParaRPr lang="en-GB" dirty="0"/>
          </a:p>
        </p:txBody>
      </p:sp>
      <p:sp>
        <p:nvSpPr>
          <p:cNvPr id="9" name="Rectangle 62"/>
          <p:cNvSpPr>
            <a:spLocks noGrp="1" noChangeArrowheads="1"/>
          </p:cNvSpPr>
          <p:nvPr>
            <p:ph type="sldNum" sz="quarter" idx="12"/>
          </p:nvPr>
        </p:nvSpPr>
        <p:spPr>
          <a:ln/>
        </p:spPr>
        <p:txBody>
          <a:bodyPr/>
          <a:lstStyle>
            <a:lvl1pPr>
              <a:defRPr/>
            </a:lvl1pPr>
          </a:lstStyle>
          <a:p>
            <a:pPr>
              <a:defRPr/>
            </a:pPr>
            <a:fld id="{FDCCEB0E-D91F-4CB1-9FAC-1C78FF53627A}" type="slidenum">
              <a:rPr lang="en-GB"/>
              <a:pPr>
                <a:defRPr/>
              </a:pPr>
              <a:t>‹nr.›</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Rectangle 60"/>
          <p:cNvSpPr>
            <a:spLocks noGrp="1" noChangeArrowheads="1"/>
          </p:cNvSpPr>
          <p:nvPr>
            <p:ph type="dt" sz="half" idx="10"/>
          </p:nvPr>
        </p:nvSpPr>
        <p:spPr>
          <a:ln/>
        </p:spPr>
        <p:txBody>
          <a:bodyPr/>
          <a:lstStyle>
            <a:lvl1pPr>
              <a:defRPr/>
            </a:lvl1pPr>
          </a:lstStyle>
          <a:p>
            <a:pPr>
              <a:defRPr/>
            </a:pPr>
            <a:r>
              <a:rPr lang="nl-BE" smtClean="0"/>
              <a:t>06/02/2013</a:t>
            </a:r>
            <a:endParaRPr lang="en-GB" dirty="0"/>
          </a:p>
        </p:txBody>
      </p:sp>
      <p:sp>
        <p:nvSpPr>
          <p:cNvPr id="4" name="Rectangle 61"/>
          <p:cNvSpPr>
            <a:spLocks noGrp="1" noChangeArrowheads="1"/>
          </p:cNvSpPr>
          <p:nvPr>
            <p:ph type="ftr" sz="quarter" idx="11"/>
          </p:nvPr>
        </p:nvSpPr>
        <p:spPr>
          <a:ln/>
        </p:spPr>
        <p:txBody>
          <a:bodyPr/>
          <a:lstStyle>
            <a:lvl1pPr>
              <a:defRPr/>
            </a:lvl1pPr>
          </a:lstStyle>
          <a:p>
            <a:pPr>
              <a:defRPr/>
            </a:pPr>
            <a:endParaRPr lang="en-GB" dirty="0"/>
          </a:p>
        </p:txBody>
      </p:sp>
      <p:sp>
        <p:nvSpPr>
          <p:cNvPr id="5" name="Rectangle 62"/>
          <p:cNvSpPr>
            <a:spLocks noGrp="1" noChangeArrowheads="1"/>
          </p:cNvSpPr>
          <p:nvPr>
            <p:ph type="sldNum" sz="quarter" idx="12"/>
          </p:nvPr>
        </p:nvSpPr>
        <p:spPr>
          <a:ln/>
        </p:spPr>
        <p:txBody>
          <a:bodyPr/>
          <a:lstStyle>
            <a:lvl1pPr>
              <a:defRPr/>
            </a:lvl1pPr>
          </a:lstStyle>
          <a:p>
            <a:pPr>
              <a:defRPr/>
            </a:pPr>
            <a:fld id="{253B3C2E-40EC-4C5B-884C-CCB2FC6AE70C}" type="slidenum">
              <a:rPr lang="en-GB"/>
              <a:pPr>
                <a:defRPr/>
              </a:pPr>
              <a:t>‹nr.›</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0"/>
          <p:cNvSpPr>
            <a:spLocks noGrp="1" noChangeArrowheads="1"/>
          </p:cNvSpPr>
          <p:nvPr>
            <p:ph type="dt" sz="half" idx="10"/>
          </p:nvPr>
        </p:nvSpPr>
        <p:spPr>
          <a:ln/>
        </p:spPr>
        <p:txBody>
          <a:bodyPr/>
          <a:lstStyle>
            <a:lvl1pPr>
              <a:defRPr/>
            </a:lvl1pPr>
          </a:lstStyle>
          <a:p>
            <a:pPr>
              <a:defRPr/>
            </a:pPr>
            <a:r>
              <a:rPr lang="nl-BE" smtClean="0"/>
              <a:t>06/02/2013</a:t>
            </a:r>
            <a:endParaRPr lang="en-GB" dirty="0"/>
          </a:p>
        </p:txBody>
      </p:sp>
      <p:sp>
        <p:nvSpPr>
          <p:cNvPr id="3" name="Rectangle 61"/>
          <p:cNvSpPr>
            <a:spLocks noGrp="1" noChangeArrowheads="1"/>
          </p:cNvSpPr>
          <p:nvPr>
            <p:ph type="ftr" sz="quarter" idx="11"/>
          </p:nvPr>
        </p:nvSpPr>
        <p:spPr>
          <a:ln/>
        </p:spPr>
        <p:txBody>
          <a:bodyPr/>
          <a:lstStyle>
            <a:lvl1pPr>
              <a:defRPr/>
            </a:lvl1pPr>
          </a:lstStyle>
          <a:p>
            <a:pPr>
              <a:defRPr/>
            </a:pPr>
            <a:endParaRPr lang="en-GB" dirty="0"/>
          </a:p>
        </p:txBody>
      </p:sp>
      <p:sp>
        <p:nvSpPr>
          <p:cNvPr id="4" name="Rectangle 62"/>
          <p:cNvSpPr>
            <a:spLocks noGrp="1" noChangeArrowheads="1"/>
          </p:cNvSpPr>
          <p:nvPr>
            <p:ph type="sldNum" sz="quarter" idx="12"/>
          </p:nvPr>
        </p:nvSpPr>
        <p:spPr>
          <a:ln/>
        </p:spPr>
        <p:txBody>
          <a:bodyPr/>
          <a:lstStyle>
            <a:lvl1pPr>
              <a:defRPr/>
            </a:lvl1pPr>
          </a:lstStyle>
          <a:p>
            <a:pPr>
              <a:defRPr/>
            </a:pPr>
            <a:fld id="{FAC48991-9B23-4B32-A908-800D7F358F80}" type="slidenum">
              <a:rPr lang="en-GB"/>
              <a:pPr>
                <a:defRPr/>
              </a:pPr>
              <a:t>‹nr.›</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112391"/>
            <a:ext cx="3384550" cy="733950"/>
          </a:xfrm>
        </p:spPr>
        <p:txBody>
          <a:bodyPr anchor="b"/>
          <a:lstStyle>
            <a:lvl1pPr algn="l">
              <a:defRPr sz="2000" b="1">
                <a:solidFill>
                  <a:srgbClr val="00A9A1"/>
                </a:solidFill>
              </a:defRPr>
            </a:lvl1pPr>
          </a:lstStyle>
          <a:p>
            <a:r>
              <a:rPr lang="en-US" dirty="0"/>
              <a:t>Click to edit Master title style</a:t>
            </a:r>
            <a:endParaRPr lang="nl-BE" dirty="0"/>
          </a:p>
        </p:txBody>
      </p:sp>
      <p:sp>
        <p:nvSpPr>
          <p:cNvPr id="3" name="Content Placeholder 2"/>
          <p:cNvSpPr>
            <a:spLocks noGrp="1"/>
          </p:cNvSpPr>
          <p:nvPr>
            <p:ph idx="1"/>
          </p:nvPr>
        </p:nvSpPr>
        <p:spPr>
          <a:xfrm>
            <a:off x="4022725" y="2112391"/>
            <a:ext cx="5749925" cy="412492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p:txBody>
      </p:sp>
      <p:sp>
        <p:nvSpPr>
          <p:cNvPr id="4" name="Text Placeholder 3"/>
          <p:cNvSpPr>
            <a:spLocks noGrp="1"/>
          </p:cNvSpPr>
          <p:nvPr>
            <p:ph type="body" sz="half" idx="2"/>
          </p:nvPr>
        </p:nvSpPr>
        <p:spPr>
          <a:xfrm>
            <a:off x="514350" y="2996953"/>
            <a:ext cx="3384550" cy="324036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60"/>
          <p:cNvSpPr>
            <a:spLocks noGrp="1" noChangeArrowheads="1"/>
          </p:cNvSpPr>
          <p:nvPr>
            <p:ph type="dt" sz="half" idx="10"/>
          </p:nvPr>
        </p:nvSpPr>
        <p:spPr>
          <a:ln/>
        </p:spPr>
        <p:txBody>
          <a:bodyPr/>
          <a:lstStyle>
            <a:lvl1pPr>
              <a:defRPr/>
            </a:lvl1pPr>
          </a:lstStyle>
          <a:p>
            <a:pPr>
              <a:defRPr/>
            </a:pPr>
            <a:r>
              <a:rPr lang="nl-BE" smtClean="0"/>
              <a:t>06/02/2013</a:t>
            </a:r>
            <a:endParaRPr lang="en-GB" dirty="0"/>
          </a:p>
        </p:txBody>
      </p:sp>
      <p:sp>
        <p:nvSpPr>
          <p:cNvPr id="6" name="Rectangle 61"/>
          <p:cNvSpPr>
            <a:spLocks noGrp="1" noChangeArrowheads="1"/>
          </p:cNvSpPr>
          <p:nvPr>
            <p:ph type="ftr" sz="quarter" idx="11"/>
          </p:nvPr>
        </p:nvSpPr>
        <p:spPr>
          <a:ln/>
        </p:spPr>
        <p:txBody>
          <a:bodyPr/>
          <a:lstStyle>
            <a:lvl1pPr>
              <a:defRPr/>
            </a:lvl1pPr>
          </a:lstStyle>
          <a:p>
            <a:pPr>
              <a:defRPr/>
            </a:pPr>
            <a:endParaRPr lang="en-GB" dirty="0"/>
          </a:p>
        </p:txBody>
      </p:sp>
      <p:sp>
        <p:nvSpPr>
          <p:cNvPr id="7" name="Rectangle 62"/>
          <p:cNvSpPr>
            <a:spLocks noGrp="1" noChangeArrowheads="1"/>
          </p:cNvSpPr>
          <p:nvPr>
            <p:ph type="sldNum" sz="quarter" idx="12"/>
          </p:nvPr>
        </p:nvSpPr>
        <p:spPr>
          <a:ln/>
        </p:spPr>
        <p:txBody>
          <a:bodyPr/>
          <a:lstStyle>
            <a:lvl1pPr>
              <a:defRPr/>
            </a:lvl1pPr>
          </a:lstStyle>
          <a:p>
            <a:pPr>
              <a:defRPr/>
            </a:pPr>
            <a:fld id="{28C2F8A8-C19C-4E04-A567-494A38F12963}" type="slidenum">
              <a:rPr lang="en-GB"/>
              <a:pPr>
                <a:defRPr/>
              </a:pPr>
              <a:t>‹nr.›</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62980" y="4800600"/>
            <a:ext cx="9361040" cy="566738"/>
          </a:xfrm>
        </p:spPr>
        <p:txBody>
          <a:bodyPr anchor="b"/>
          <a:lstStyle>
            <a:lvl1pPr algn="l">
              <a:defRPr sz="2000" b="1"/>
            </a:lvl1pPr>
          </a:lstStyle>
          <a:p>
            <a:r>
              <a:rPr lang="en-US" dirty="0"/>
              <a:t>Click to edit Master title style</a:t>
            </a:r>
            <a:endParaRPr lang="nl-BE" dirty="0"/>
          </a:p>
        </p:txBody>
      </p:sp>
      <p:sp>
        <p:nvSpPr>
          <p:cNvPr id="3" name="Picture Placeholder 2"/>
          <p:cNvSpPr>
            <a:spLocks noGrp="1"/>
          </p:cNvSpPr>
          <p:nvPr>
            <p:ph type="pic" idx="1"/>
          </p:nvPr>
        </p:nvSpPr>
        <p:spPr>
          <a:xfrm>
            <a:off x="462980" y="2132856"/>
            <a:ext cx="9361040" cy="259471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BE" noProof="0"/>
          </a:p>
        </p:txBody>
      </p:sp>
      <p:sp>
        <p:nvSpPr>
          <p:cNvPr id="4" name="Text Placeholder 3"/>
          <p:cNvSpPr>
            <a:spLocks noGrp="1"/>
          </p:cNvSpPr>
          <p:nvPr>
            <p:ph type="body" sz="half" idx="2"/>
          </p:nvPr>
        </p:nvSpPr>
        <p:spPr>
          <a:xfrm>
            <a:off x="462980" y="5367338"/>
            <a:ext cx="936104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60"/>
          <p:cNvSpPr>
            <a:spLocks noGrp="1" noChangeArrowheads="1"/>
          </p:cNvSpPr>
          <p:nvPr>
            <p:ph type="dt" sz="half" idx="10"/>
          </p:nvPr>
        </p:nvSpPr>
        <p:spPr>
          <a:ln/>
        </p:spPr>
        <p:txBody>
          <a:bodyPr/>
          <a:lstStyle>
            <a:lvl1pPr>
              <a:defRPr/>
            </a:lvl1pPr>
          </a:lstStyle>
          <a:p>
            <a:pPr>
              <a:defRPr/>
            </a:pPr>
            <a:r>
              <a:rPr lang="nl-BE" smtClean="0"/>
              <a:t>06/02/2013</a:t>
            </a:r>
            <a:endParaRPr lang="en-GB" dirty="0"/>
          </a:p>
        </p:txBody>
      </p:sp>
      <p:sp>
        <p:nvSpPr>
          <p:cNvPr id="6" name="Rectangle 61"/>
          <p:cNvSpPr>
            <a:spLocks noGrp="1" noChangeArrowheads="1"/>
          </p:cNvSpPr>
          <p:nvPr>
            <p:ph type="ftr" sz="quarter" idx="11"/>
          </p:nvPr>
        </p:nvSpPr>
        <p:spPr>
          <a:ln/>
        </p:spPr>
        <p:txBody>
          <a:bodyPr/>
          <a:lstStyle>
            <a:lvl1pPr>
              <a:defRPr/>
            </a:lvl1pPr>
          </a:lstStyle>
          <a:p>
            <a:pPr>
              <a:defRPr/>
            </a:pPr>
            <a:endParaRPr lang="en-GB" dirty="0"/>
          </a:p>
        </p:txBody>
      </p:sp>
      <p:sp>
        <p:nvSpPr>
          <p:cNvPr id="7" name="Rectangle 62"/>
          <p:cNvSpPr>
            <a:spLocks noGrp="1" noChangeArrowheads="1"/>
          </p:cNvSpPr>
          <p:nvPr>
            <p:ph type="sldNum" sz="quarter" idx="12"/>
          </p:nvPr>
        </p:nvSpPr>
        <p:spPr>
          <a:ln/>
        </p:spPr>
        <p:txBody>
          <a:bodyPr/>
          <a:lstStyle>
            <a:lvl1pPr>
              <a:defRPr/>
            </a:lvl1pPr>
          </a:lstStyle>
          <a:p>
            <a:pPr>
              <a:defRPr/>
            </a:pPr>
            <a:fld id="{431DB150-8394-4C7A-A518-06084259010F}" type="slidenum">
              <a:rPr lang="en-GB"/>
              <a:pPr>
                <a:defRPr/>
              </a:pPr>
              <a:t>‹nr.›</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Vertical Text Placeholder 2"/>
          <p:cNvSpPr>
            <a:spLocks noGrp="1"/>
          </p:cNvSpPr>
          <p:nvPr>
            <p:ph type="body" orient="vert" idx="1"/>
          </p:nvPr>
        </p:nvSpPr>
        <p:spPr>
          <a:xfrm>
            <a:off x="445715" y="2214016"/>
            <a:ext cx="9594329" cy="395128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p:txBody>
      </p:sp>
      <p:sp>
        <p:nvSpPr>
          <p:cNvPr id="4" name="Rectangle 60"/>
          <p:cNvSpPr>
            <a:spLocks noGrp="1" noChangeArrowheads="1"/>
          </p:cNvSpPr>
          <p:nvPr>
            <p:ph type="dt" sz="half" idx="10"/>
          </p:nvPr>
        </p:nvSpPr>
        <p:spPr>
          <a:ln/>
        </p:spPr>
        <p:txBody>
          <a:bodyPr/>
          <a:lstStyle>
            <a:lvl1pPr>
              <a:defRPr/>
            </a:lvl1pPr>
          </a:lstStyle>
          <a:p>
            <a:pPr>
              <a:defRPr/>
            </a:pPr>
            <a:r>
              <a:rPr lang="nl-BE" smtClean="0"/>
              <a:t>06/02/2013</a:t>
            </a:r>
            <a:endParaRPr lang="en-GB" dirty="0"/>
          </a:p>
        </p:txBody>
      </p:sp>
      <p:sp>
        <p:nvSpPr>
          <p:cNvPr id="5" name="Rectangle 61"/>
          <p:cNvSpPr>
            <a:spLocks noGrp="1" noChangeArrowheads="1"/>
          </p:cNvSpPr>
          <p:nvPr>
            <p:ph type="ftr" sz="quarter" idx="11"/>
          </p:nvPr>
        </p:nvSpPr>
        <p:spPr>
          <a:ln/>
        </p:spPr>
        <p:txBody>
          <a:bodyPr/>
          <a:lstStyle>
            <a:lvl1pPr>
              <a:defRPr/>
            </a:lvl1pPr>
          </a:lstStyle>
          <a:p>
            <a:pPr>
              <a:defRPr/>
            </a:pPr>
            <a:endParaRPr lang="en-GB" dirty="0"/>
          </a:p>
        </p:txBody>
      </p:sp>
      <p:sp>
        <p:nvSpPr>
          <p:cNvPr id="6" name="Rectangle 62"/>
          <p:cNvSpPr>
            <a:spLocks noGrp="1" noChangeArrowheads="1"/>
          </p:cNvSpPr>
          <p:nvPr>
            <p:ph type="sldNum" sz="quarter" idx="12"/>
          </p:nvPr>
        </p:nvSpPr>
        <p:spPr>
          <a:ln/>
        </p:spPr>
        <p:txBody>
          <a:bodyPr/>
          <a:lstStyle>
            <a:lvl1pPr>
              <a:defRPr/>
            </a:lvl1pPr>
          </a:lstStyle>
          <a:p>
            <a:pPr>
              <a:defRPr/>
            </a:pPr>
            <a:fld id="{56E24A9B-F87B-4949-801E-B89F345DEFA3}" type="slidenum">
              <a:rPr lang="en-GB"/>
              <a:pPr>
                <a:defRPr/>
              </a:pPr>
              <a:t>‹nr.›</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97800" y="1916832"/>
            <a:ext cx="2187575" cy="4464496"/>
          </a:xfrm>
        </p:spPr>
        <p:txBody>
          <a:bodyPr vert="eaVert"/>
          <a:lstStyle/>
          <a:p>
            <a:r>
              <a:rPr lang="en-US"/>
              <a:t>Click to edit Master title style</a:t>
            </a:r>
            <a:endParaRPr lang="nl-BE"/>
          </a:p>
        </p:txBody>
      </p:sp>
      <p:sp>
        <p:nvSpPr>
          <p:cNvPr id="3" name="Vertical Text Placeholder 2"/>
          <p:cNvSpPr>
            <a:spLocks noGrp="1"/>
          </p:cNvSpPr>
          <p:nvPr>
            <p:ph type="body" orient="vert" idx="1"/>
          </p:nvPr>
        </p:nvSpPr>
        <p:spPr>
          <a:xfrm>
            <a:off x="534989" y="1916832"/>
            <a:ext cx="7110412" cy="446449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p:txBody>
      </p:sp>
      <p:sp>
        <p:nvSpPr>
          <p:cNvPr id="4" name="Rectangle 60"/>
          <p:cNvSpPr>
            <a:spLocks noGrp="1" noChangeArrowheads="1"/>
          </p:cNvSpPr>
          <p:nvPr>
            <p:ph type="dt" sz="half" idx="10"/>
          </p:nvPr>
        </p:nvSpPr>
        <p:spPr>
          <a:ln/>
        </p:spPr>
        <p:txBody>
          <a:bodyPr/>
          <a:lstStyle>
            <a:lvl1pPr>
              <a:defRPr/>
            </a:lvl1pPr>
          </a:lstStyle>
          <a:p>
            <a:pPr>
              <a:defRPr/>
            </a:pPr>
            <a:r>
              <a:rPr lang="nl-BE" smtClean="0"/>
              <a:t>06/02/2013</a:t>
            </a:r>
            <a:endParaRPr lang="en-GB" dirty="0"/>
          </a:p>
        </p:txBody>
      </p:sp>
      <p:sp>
        <p:nvSpPr>
          <p:cNvPr id="5" name="Rectangle 61"/>
          <p:cNvSpPr>
            <a:spLocks noGrp="1" noChangeArrowheads="1"/>
          </p:cNvSpPr>
          <p:nvPr>
            <p:ph type="ftr" sz="quarter" idx="11"/>
          </p:nvPr>
        </p:nvSpPr>
        <p:spPr>
          <a:ln/>
        </p:spPr>
        <p:txBody>
          <a:bodyPr/>
          <a:lstStyle>
            <a:lvl1pPr>
              <a:defRPr/>
            </a:lvl1pPr>
          </a:lstStyle>
          <a:p>
            <a:pPr>
              <a:defRPr/>
            </a:pPr>
            <a:endParaRPr lang="en-GB" dirty="0"/>
          </a:p>
        </p:txBody>
      </p:sp>
      <p:sp>
        <p:nvSpPr>
          <p:cNvPr id="6" name="Rectangle 62"/>
          <p:cNvSpPr>
            <a:spLocks noGrp="1" noChangeArrowheads="1"/>
          </p:cNvSpPr>
          <p:nvPr>
            <p:ph type="sldNum" sz="quarter" idx="12"/>
          </p:nvPr>
        </p:nvSpPr>
        <p:spPr>
          <a:ln/>
        </p:spPr>
        <p:txBody>
          <a:bodyPr/>
          <a:lstStyle>
            <a:lvl1pPr>
              <a:defRPr/>
            </a:lvl1pPr>
          </a:lstStyle>
          <a:p>
            <a:pPr>
              <a:defRPr/>
            </a:pPr>
            <a:fld id="{561B2919-9EAB-4C39-93D0-2A7E8A2290D8}" type="slidenum">
              <a:rPr lang="en-GB"/>
              <a:pPr>
                <a:defRPr/>
              </a:pPr>
              <a:t>‹nr.›</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gi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image" Target="../media/image1.png"/><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2" name="Rectangle 11"/>
          <p:cNvSpPr/>
          <p:nvPr/>
        </p:nvSpPr>
        <p:spPr bwMode="auto">
          <a:xfrm>
            <a:off x="0" y="6624736"/>
            <a:ext cx="10287000" cy="260648"/>
          </a:xfrm>
          <a:prstGeom prst="rect">
            <a:avLst/>
          </a:prstGeom>
          <a:solidFill>
            <a:srgbClr val="00A9A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1" i="0" u="none" strike="noStrike" cap="none" normalizeH="0" baseline="0" smtClean="0">
              <a:ln>
                <a:noFill/>
              </a:ln>
              <a:solidFill>
                <a:schemeClr val="tx1"/>
              </a:solidFill>
              <a:effectLst/>
              <a:latin typeface="Tahoma" charset="0"/>
            </a:endParaRPr>
          </a:p>
        </p:txBody>
      </p:sp>
      <p:sp>
        <p:nvSpPr>
          <p:cNvPr id="10" name="Rectangle 9"/>
          <p:cNvSpPr/>
          <p:nvPr/>
        </p:nvSpPr>
        <p:spPr bwMode="auto">
          <a:xfrm>
            <a:off x="0" y="0"/>
            <a:ext cx="10287000" cy="1124744"/>
          </a:xfrm>
          <a:prstGeom prst="rect">
            <a:avLst/>
          </a:prstGeom>
          <a:solidFill>
            <a:srgbClr val="00A9A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1" i="0" u="none" strike="noStrike" cap="none" normalizeH="0" baseline="0" smtClean="0">
              <a:ln>
                <a:noFill/>
              </a:ln>
              <a:solidFill>
                <a:schemeClr val="tx1"/>
              </a:solidFill>
              <a:effectLst/>
              <a:latin typeface="Tahoma" charset="0"/>
            </a:endParaRPr>
          </a:p>
        </p:txBody>
      </p:sp>
      <p:sp>
        <p:nvSpPr>
          <p:cNvPr id="14353" name="Rectangle 17"/>
          <p:cNvSpPr>
            <a:spLocks noGrp="1" noChangeArrowheads="1"/>
          </p:cNvSpPr>
          <p:nvPr>
            <p:ph type="dt" sz="half" idx="2"/>
          </p:nvPr>
        </p:nvSpPr>
        <p:spPr bwMode="white">
          <a:xfrm>
            <a:off x="8978900" y="6535564"/>
            <a:ext cx="712788" cy="27781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lgn="r">
              <a:defRPr sz="800">
                <a:solidFill>
                  <a:schemeClr val="bg1"/>
                </a:solidFill>
              </a:defRPr>
            </a:lvl1pPr>
          </a:lstStyle>
          <a:p>
            <a:pPr>
              <a:defRPr/>
            </a:pPr>
            <a:r>
              <a:rPr lang="nl-BE" smtClean="0"/>
              <a:t>06/02/2013</a:t>
            </a:r>
            <a:endParaRPr lang="en-GB" dirty="0"/>
          </a:p>
        </p:txBody>
      </p:sp>
      <p:sp>
        <p:nvSpPr>
          <p:cNvPr id="14354" name="Rectangle 18"/>
          <p:cNvSpPr>
            <a:spLocks noGrp="1" noChangeArrowheads="1"/>
          </p:cNvSpPr>
          <p:nvPr>
            <p:ph type="sldNum" sz="quarter" idx="4"/>
          </p:nvPr>
        </p:nvSpPr>
        <p:spPr bwMode="white">
          <a:xfrm>
            <a:off x="9737725" y="6535564"/>
            <a:ext cx="301625" cy="27781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lgn="r">
              <a:defRPr sz="800" b="0">
                <a:solidFill>
                  <a:schemeClr val="bg1"/>
                </a:solidFill>
              </a:defRPr>
            </a:lvl1pPr>
          </a:lstStyle>
          <a:p>
            <a:pPr>
              <a:defRPr/>
            </a:pPr>
            <a:fld id="{80705D76-D813-4615-A0B1-85F5FAB7A02E}" type="slidenum">
              <a:rPr lang="en-US" smtClean="0"/>
              <a:pPr>
                <a:defRPr/>
              </a:pPr>
              <a:t>‹nr.›</a:t>
            </a:fld>
            <a:endParaRPr lang="en-US" dirty="0"/>
          </a:p>
        </p:txBody>
      </p:sp>
      <p:sp>
        <p:nvSpPr>
          <p:cNvPr id="14355" name="Rectangle 19"/>
          <p:cNvSpPr>
            <a:spLocks noGrp="1" noChangeArrowheads="1"/>
          </p:cNvSpPr>
          <p:nvPr>
            <p:ph type="ftr" sz="quarter" idx="3"/>
          </p:nvPr>
        </p:nvSpPr>
        <p:spPr bwMode="white">
          <a:xfrm>
            <a:off x="2695575" y="6535564"/>
            <a:ext cx="6211888" cy="27781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lgn="r">
              <a:defRPr sz="800" b="1">
                <a:solidFill>
                  <a:schemeClr val="bg1"/>
                </a:solidFill>
              </a:defRPr>
            </a:lvl1pPr>
          </a:lstStyle>
          <a:p>
            <a:pPr>
              <a:defRPr/>
            </a:pPr>
            <a:endParaRPr lang="en-GB" dirty="0"/>
          </a:p>
        </p:txBody>
      </p:sp>
      <p:sp>
        <p:nvSpPr>
          <p:cNvPr id="1026" name="Rectangle 2"/>
          <p:cNvSpPr>
            <a:spLocks noGrp="1" noChangeArrowheads="1"/>
          </p:cNvSpPr>
          <p:nvPr>
            <p:ph type="title"/>
          </p:nvPr>
        </p:nvSpPr>
        <p:spPr bwMode="gray">
          <a:xfrm>
            <a:off x="534988" y="1484784"/>
            <a:ext cx="9433048" cy="8858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dirty="0" err="1" smtClean="0"/>
              <a:t>Cliquez</a:t>
            </a:r>
            <a:r>
              <a:rPr lang="en-GB" dirty="0" smtClean="0"/>
              <a:t> et </a:t>
            </a:r>
            <a:r>
              <a:rPr lang="en-GB" dirty="0" err="1" smtClean="0"/>
              <a:t>modifiez</a:t>
            </a:r>
            <a:r>
              <a:rPr lang="en-GB" dirty="0" smtClean="0"/>
              <a:t> le titre</a:t>
            </a:r>
          </a:p>
        </p:txBody>
      </p:sp>
      <p:sp>
        <p:nvSpPr>
          <p:cNvPr id="23559" name="Rectangle 3"/>
          <p:cNvSpPr>
            <a:spLocks noGrp="1" noChangeArrowheads="1"/>
          </p:cNvSpPr>
          <p:nvPr>
            <p:ph type="body" idx="1"/>
          </p:nvPr>
        </p:nvSpPr>
        <p:spPr bwMode="gray">
          <a:xfrm>
            <a:off x="588963" y="2565672"/>
            <a:ext cx="9379073" cy="381565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GB" dirty="0" err="1" smtClean="0"/>
              <a:t>Cliquez</a:t>
            </a:r>
            <a:r>
              <a:rPr lang="en-GB" dirty="0" smtClean="0"/>
              <a:t> pour modifier les styles du </a:t>
            </a:r>
            <a:r>
              <a:rPr lang="en-GB" dirty="0" err="1" smtClean="0"/>
              <a:t>texte</a:t>
            </a:r>
            <a:r>
              <a:rPr lang="en-GB" dirty="0" smtClean="0"/>
              <a:t> du masque</a:t>
            </a:r>
          </a:p>
          <a:p>
            <a:pPr lvl="1"/>
            <a:r>
              <a:rPr lang="en-GB" dirty="0" err="1" smtClean="0"/>
              <a:t>Deuxième</a:t>
            </a:r>
            <a:r>
              <a:rPr lang="en-GB" dirty="0" smtClean="0"/>
              <a:t> </a:t>
            </a:r>
            <a:r>
              <a:rPr lang="en-GB" dirty="0" err="1" smtClean="0"/>
              <a:t>niveau</a:t>
            </a:r>
            <a:endParaRPr lang="en-GB" dirty="0" smtClean="0"/>
          </a:p>
          <a:p>
            <a:pPr lvl="2"/>
            <a:r>
              <a:rPr lang="en-GB" dirty="0" err="1" smtClean="0"/>
              <a:t>Troisième</a:t>
            </a:r>
            <a:r>
              <a:rPr lang="en-GB" dirty="0" smtClean="0"/>
              <a:t> </a:t>
            </a:r>
            <a:r>
              <a:rPr lang="en-GB" dirty="0" err="1" smtClean="0"/>
              <a:t>niveau</a:t>
            </a:r>
            <a:endParaRPr lang="en-GB" dirty="0" smtClean="0"/>
          </a:p>
          <a:p>
            <a:pPr lvl="3"/>
            <a:r>
              <a:rPr lang="en-GB" dirty="0" err="1" smtClean="0"/>
              <a:t>Quatrième</a:t>
            </a:r>
            <a:r>
              <a:rPr lang="en-GB" dirty="0" smtClean="0"/>
              <a:t> </a:t>
            </a:r>
            <a:r>
              <a:rPr lang="en-GB" dirty="0" err="1" smtClean="0"/>
              <a:t>niveau</a:t>
            </a:r>
            <a:endParaRPr lang="en-GB" dirty="0" smtClean="0"/>
          </a:p>
          <a:p>
            <a:pPr lvl="4"/>
            <a:r>
              <a:rPr lang="en-GB" dirty="0" err="1" smtClean="0"/>
              <a:t>Cinquième</a:t>
            </a:r>
            <a:r>
              <a:rPr lang="en-GB" dirty="0" smtClean="0"/>
              <a:t> </a:t>
            </a:r>
            <a:r>
              <a:rPr lang="en-GB" dirty="0" err="1" smtClean="0"/>
              <a:t>niveau</a:t>
            </a:r>
            <a:endParaRPr lang="en-GB" dirty="0" smtClean="0"/>
          </a:p>
        </p:txBody>
      </p:sp>
      <p:pic>
        <p:nvPicPr>
          <p:cNvPr id="11" name="Picture 10" descr="Nieuw logo TECHNUM - &amp; baseline - NEGATIEF.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90972" y="332656"/>
            <a:ext cx="2592289" cy="580289"/>
          </a:xfrm>
          <a:prstGeom prst="rect">
            <a:avLst/>
          </a:prstGeom>
        </p:spPr>
      </p:pic>
      <p:pic>
        <p:nvPicPr>
          <p:cNvPr id="13" name="Picture 12" descr="Logo_IMDC_2008_transparant.gif"/>
          <p:cNvPicPr/>
          <p:nvPr userDrawn="1"/>
        </p:nvPicPr>
        <p:blipFill>
          <a:blip r:embed="rId9" cstate="screen">
            <a:lum bright="70000" contrast="-70000"/>
          </a:blip>
          <a:stretch>
            <a:fillRect/>
          </a:stretch>
        </p:blipFill>
        <p:spPr>
          <a:xfrm>
            <a:off x="8167836" y="332656"/>
            <a:ext cx="1750297" cy="432048"/>
          </a:xfrm>
          <a:prstGeom prst="rect">
            <a:avLst/>
          </a:prstGeom>
        </p:spPr>
      </p:pic>
    </p:spTree>
  </p:cSld>
  <p:clrMap bg1="lt1" tx1="dk1" bg2="lt2" tx2="dk2" accent1="accent1" accent2="accent2" accent3="accent3" accent4="accent4" accent5="accent5" accent6="accent6" hlink="hlink" folHlink="folHlink"/>
  <p:sldLayoutIdLst>
    <p:sldLayoutId id="2147483683" r:id="rId1"/>
    <p:sldLayoutId id="2147483670" r:id="rId2"/>
    <p:sldLayoutId id="2147483671" r:id="rId3"/>
    <p:sldLayoutId id="2147483684" r:id="rId4"/>
    <p:sldLayoutId id="2147483685" r:id="rId5"/>
    <p:sldLayoutId id="2147483686" r:id="rId6"/>
  </p:sldLayoutIdLst>
  <p:transition>
    <p:fade/>
  </p:transition>
  <p:hf sldNum="0" hdr="0" ftr="0"/>
  <p:txStyles>
    <p:titleStyle>
      <a:lvl1pPr algn="l" rtl="0" eaLnBrk="1" fontAlgn="base" hangingPunct="1">
        <a:lnSpc>
          <a:spcPct val="90000"/>
        </a:lnSpc>
        <a:spcBef>
          <a:spcPct val="0"/>
        </a:spcBef>
        <a:spcAft>
          <a:spcPct val="0"/>
        </a:spcAft>
        <a:defRPr lang="fr-FR" sz="3200" b="1" cap="all" dirty="0">
          <a:solidFill>
            <a:srgbClr val="00A9A1"/>
          </a:solidFill>
          <a:latin typeface="Candara" pitchFamily="34" charset="0"/>
          <a:ea typeface="+mj-ea"/>
          <a:cs typeface="+mj-cs"/>
        </a:defRPr>
      </a:lvl1pPr>
      <a:lvl2pPr algn="l" rtl="0" eaLnBrk="1" fontAlgn="base" hangingPunct="1">
        <a:lnSpc>
          <a:spcPct val="90000"/>
        </a:lnSpc>
        <a:spcBef>
          <a:spcPct val="0"/>
        </a:spcBef>
        <a:spcAft>
          <a:spcPct val="0"/>
        </a:spcAft>
        <a:defRPr sz="3000" b="1">
          <a:solidFill>
            <a:srgbClr val="A6A199"/>
          </a:solidFill>
          <a:latin typeface="Tahoma" charset="0"/>
        </a:defRPr>
      </a:lvl2pPr>
      <a:lvl3pPr algn="l" rtl="0" eaLnBrk="1" fontAlgn="base" hangingPunct="1">
        <a:lnSpc>
          <a:spcPct val="90000"/>
        </a:lnSpc>
        <a:spcBef>
          <a:spcPct val="0"/>
        </a:spcBef>
        <a:spcAft>
          <a:spcPct val="0"/>
        </a:spcAft>
        <a:defRPr sz="3000" b="1">
          <a:solidFill>
            <a:srgbClr val="A6A199"/>
          </a:solidFill>
          <a:latin typeface="Tahoma" charset="0"/>
        </a:defRPr>
      </a:lvl3pPr>
      <a:lvl4pPr algn="l" rtl="0" eaLnBrk="1" fontAlgn="base" hangingPunct="1">
        <a:lnSpc>
          <a:spcPct val="90000"/>
        </a:lnSpc>
        <a:spcBef>
          <a:spcPct val="0"/>
        </a:spcBef>
        <a:spcAft>
          <a:spcPct val="0"/>
        </a:spcAft>
        <a:defRPr sz="3000" b="1">
          <a:solidFill>
            <a:srgbClr val="A6A199"/>
          </a:solidFill>
          <a:latin typeface="Tahoma" charset="0"/>
        </a:defRPr>
      </a:lvl4pPr>
      <a:lvl5pPr algn="l" rtl="0" eaLnBrk="1" fontAlgn="base" hangingPunct="1">
        <a:lnSpc>
          <a:spcPct val="90000"/>
        </a:lnSpc>
        <a:spcBef>
          <a:spcPct val="0"/>
        </a:spcBef>
        <a:spcAft>
          <a:spcPct val="0"/>
        </a:spcAft>
        <a:defRPr sz="3000" b="1">
          <a:solidFill>
            <a:srgbClr val="A6A199"/>
          </a:solidFill>
          <a:latin typeface="Tahoma" charset="0"/>
        </a:defRPr>
      </a:lvl5pPr>
      <a:lvl6pPr marL="457200" algn="l" rtl="0" eaLnBrk="1" fontAlgn="base" hangingPunct="1">
        <a:lnSpc>
          <a:spcPct val="90000"/>
        </a:lnSpc>
        <a:spcBef>
          <a:spcPct val="0"/>
        </a:spcBef>
        <a:spcAft>
          <a:spcPct val="0"/>
        </a:spcAft>
        <a:defRPr sz="2800">
          <a:solidFill>
            <a:schemeClr val="accent1"/>
          </a:solidFill>
          <a:latin typeface="Tahoma" charset="0"/>
        </a:defRPr>
      </a:lvl6pPr>
      <a:lvl7pPr marL="914400" algn="l" rtl="0" eaLnBrk="1" fontAlgn="base" hangingPunct="1">
        <a:lnSpc>
          <a:spcPct val="90000"/>
        </a:lnSpc>
        <a:spcBef>
          <a:spcPct val="0"/>
        </a:spcBef>
        <a:spcAft>
          <a:spcPct val="0"/>
        </a:spcAft>
        <a:defRPr sz="2800">
          <a:solidFill>
            <a:schemeClr val="accent1"/>
          </a:solidFill>
          <a:latin typeface="Tahoma" charset="0"/>
        </a:defRPr>
      </a:lvl7pPr>
      <a:lvl8pPr marL="1371600" algn="l" rtl="0" eaLnBrk="1" fontAlgn="base" hangingPunct="1">
        <a:lnSpc>
          <a:spcPct val="90000"/>
        </a:lnSpc>
        <a:spcBef>
          <a:spcPct val="0"/>
        </a:spcBef>
        <a:spcAft>
          <a:spcPct val="0"/>
        </a:spcAft>
        <a:defRPr sz="2800">
          <a:solidFill>
            <a:schemeClr val="accent1"/>
          </a:solidFill>
          <a:latin typeface="Tahoma" charset="0"/>
        </a:defRPr>
      </a:lvl8pPr>
      <a:lvl9pPr marL="1828800" algn="l" rtl="0" eaLnBrk="1" fontAlgn="base" hangingPunct="1">
        <a:lnSpc>
          <a:spcPct val="90000"/>
        </a:lnSpc>
        <a:spcBef>
          <a:spcPct val="0"/>
        </a:spcBef>
        <a:spcAft>
          <a:spcPct val="0"/>
        </a:spcAft>
        <a:defRPr sz="2800">
          <a:solidFill>
            <a:schemeClr val="accent1"/>
          </a:solidFill>
          <a:latin typeface="Tahoma" charset="0"/>
        </a:defRPr>
      </a:lvl9pPr>
    </p:titleStyle>
    <p:bodyStyle>
      <a:lvl1pPr marL="266700" indent="-266700" algn="l" rtl="0" eaLnBrk="1" fontAlgn="base" hangingPunct="1">
        <a:lnSpc>
          <a:spcPts val="2600"/>
        </a:lnSpc>
        <a:spcBef>
          <a:spcPts val="1400"/>
        </a:spcBef>
        <a:spcAft>
          <a:spcPct val="0"/>
        </a:spcAft>
        <a:buClr>
          <a:srgbClr val="00A9A1"/>
        </a:buClr>
        <a:buSzPct val="115000"/>
        <a:buFont typeface="Wingdings" pitchFamily="2" charset="2"/>
        <a:buChar char="§"/>
        <a:defRPr lang="fr-FR" sz="2200" dirty="0">
          <a:solidFill>
            <a:srgbClr val="6A737B"/>
          </a:solidFill>
          <a:latin typeface="+mn-lt"/>
          <a:ea typeface="+mn-ea"/>
          <a:cs typeface="+mn-cs"/>
        </a:defRPr>
      </a:lvl1pPr>
      <a:lvl2pPr marL="457200" indent="-188913" algn="l" rtl="0" eaLnBrk="1" fontAlgn="base" hangingPunct="1">
        <a:spcBef>
          <a:spcPts val="1100"/>
        </a:spcBef>
        <a:spcAft>
          <a:spcPts val="200"/>
        </a:spcAft>
        <a:buChar char="-"/>
        <a:defRPr lang="fr-FR" sz="1600" dirty="0">
          <a:solidFill>
            <a:srgbClr val="00A9A1"/>
          </a:solidFill>
          <a:latin typeface="+mn-lt"/>
        </a:defRPr>
      </a:lvl2pPr>
      <a:lvl3pPr marL="638175" indent="-179388" algn="l" rtl="0" eaLnBrk="1" fontAlgn="base" hangingPunct="1">
        <a:spcBef>
          <a:spcPts val="700"/>
        </a:spcBef>
        <a:spcAft>
          <a:spcPct val="0"/>
        </a:spcAft>
        <a:buChar char="•"/>
        <a:defRPr sz="1300" b="1">
          <a:solidFill>
            <a:srgbClr val="6A737B"/>
          </a:solidFill>
          <a:latin typeface="+mn-lt"/>
        </a:defRPr>
      </a:lvl3pPr>
      <a:lvl4pPr marL="817563" indent="-1588" algn="l" rtl="0" eaLnBrk="1" fontAlgn="base" hangingPunct="1">
        <a:spcBef>
          <a:spcPct val="0"/>
        </a:spcBef>
        <a:spcAft>
          <a:spcPct val="0"/>
        </a:spcAft>
        <a:buChar char="–"/>
        <a:defRPr sz="1100">
          <a:solidFill>
            <a:srgbClr val="67737A"/>
          </a:solidFill>
          <a:latin typeface="+mn-lt"/>
        </a:defRPr>
      </a:lvl4pPr>
      <a:lvl5pPr marL="1000125" indent="-180975" algn="l" rtl="0" eaLnBrk="1" fontAlgn="base" hangingPunct="1">
        <a:spcBef>
          <a:spcPts val="600"/>
        </a:spcBef>
        <a:spcAft>
          <a:spcPct val="0"/>
        </a:spcAft>
        <a:buFont typeface="Tahoma" pitchFamily="34" charset="0"/>
        <a:buChar char="−"/>
        <a:defRPr sz="900">
          <a:solidFill>
            <a:srgbClr val="67737A"/>
          </a:solidFill>
          <a:latin typeface="+mn-lt"/>
        </a:defRPr>
      </a:lvl5pPr>
      <a:lvl6pPr marL="1444625" indent="-228600" algn="l" rtl="0" eaLnBrk="1" fontAlgn="base" hangingPunct="1">
        <a:spcBef>
          <a:spcPct val="0"/>
        </a:spcBef>
        <a:spcAft>
          <a:spcPct val="0"/>
        </a:spcAft>
        <a:buChar char="»"/>
        <a:defRPr sz="900">
          <a:solidFill>
            <a:schemeClr val="bg2"/>
          </a:solidFill>
          <a:latin typeface="+mn-lt"/>
        </a:defRPr>
      </a:lvl6pPr>
      <a:lvl7pPr marL="1901825" indent="-228600" algn="l" rtl="0" eaLnBrk="1" fontAlgn="base" hangingPunct="1">
        <a:spcBef>
          <a:spcPct val="0"/>
        </a:spcBef>
        <a:spcAft>
          <a:spcPct val="0"/>
        </a:spcAft>
        <a:buChar char="»"/>
        <a:defRPr sz="900">
          <a:solidFill>
            <a:schemeClr val="bg2"/>
          </a:solidFill>
          <a:latin typeface="+mn-lt"/>
        </a:defRPr>
      </a:lvl7pPr>
      <a:lvl8pPr marL="2359025" indent="-228600" algn="l" rtl="0" eaLnBrk="1" fontAlgn="base" hangingPunct="1">
        <a:spcBef>
          <a:spcPct val="0"/>
        </a:spcBef>
        <a:spcAft>
          <a:spcPct val="0"/>
        </a:spcAft>
        <a:buChar char="»"/>
        <a:defRPr sz="900">
          <a:solidFill>
            <a:schemeClr val="bg2"/>
          </a:solidFill>
          <a:latin typeface="+mn-lt"/>
        </a:defRPr>
      </a:lvl8pPr>
      <a:lvl9pPr marL="2816225" indent="-228600" algn="l" rtl="0" eaLnBrk="1" fontAlgn="base" hangingPunct="1">
        <a:spcBef>
          <a:spcPct val="0"/>
        </a:spcBef>
        <a:spcAft>
          <a:spcPct val="0"/>
        </a:spcAft>
        <a:buChar char="»"/>
        <a:defRPr sz="9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tangle 11"/>
          <p:cNvSpPr/>
          <p:nvPr/>
        </p:nvSpPr>
        <p:spPr bwMode="auto">
          <a:xfrm>
            <a:off x="0" y="6624736"/>
            <a:ext cx="10287000" cy="260648"/>
          </a:xfrm>
          <a:prstGeom prst="rect">
            <a:avLst/>
          </a:prstGeom>
          <a:solidFill>
            <a:srgbClr val="00A9A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1" i="0" u="none" strike="noStrike" cap="none" normalizeH="0" baseline="0" smtClean="0">
              <a:ln>
                <a:noFill/>
              </a:ln>
              <a:solidFill>
                <a:schemeClr val="tx1"/>
              </a:solidFill>
              <a:effectLst/>
              <a:latin typeface="Tahoma" charset="0"/>
            </a:endParaRPr>
          </a:p>
        </p:txBody>
      </p:sp>
      <p:sp>
        <p:nvSpPr>
          <p:cNvPr id="13" name="Rectangle 12"/>
          <p:cNvSpPr/>
          <p:nvPr/>
        </p:nvSpPr>
        <p:spPr bwMode="auto">
          <a:xfrm>
            <a:off x="0" y="0"/>
            <a:ext cx="10287000" cy="1628800"/>
          </a:xfrm>
          <a:prstGeom prst="rect">
            <a:avLst/>
          </a:prstGeom>
          <a:solidFill>
            <a:srgbClr val="00A9A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1" i="0" u="none" strike="noStrike" cap="none" normalizeH="0" baseline="0" smtClean="0">
              <a:ln>
                <a:noFill/>
              </a:ln>
              <a:solidFill>
                <a:schemeClr val="tx1"/>
              </a:solidFill>
              <a:effectLst/>
              <a:latin typeface="Tahoma" charset="0"/>
            </a:endParaRPr>
          </a:p>
        </p:txBody>
      </p:sp>
      <p:sp>
        <p:nvSpPr>
          <p:cNvPr id="5123" name="Rectangle 42"/>
          <p:cNvSpPr>
            <a:spLocks noGrp="1" noChangeArrowheads="1"/>
          </p:cNvSpPr>
          <p:nvPr>
            <p:ph type="title"/>
          </p:nvPr>
        </p:nvSpPr>
        <p:spPr bwMode="gray">
          <a:xfrm>
            <a:off x="1687116" y="908720"/>
            <a:ext cx="8445500" cy="581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47164" name="Rectangle 60"/>
          <p:cNvSpPr>
            <a:spLocks noGrp="1" noChangeArrowheads="1"/>
          </p:cNvSpPr>
          <p:nvPr>
            <p:ph type="dt" sz="half" idx="2"/>
          </p:nvPr>
        </p:nvSpPr>
        <p:spPr bwMode="auto">
          <a:xfrm>
            <a:off x="8978900" y="6679580"/>
            <a:ext cx="712788" cy="27781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eaLnBrk="0" hangingPunct="0">
              <a:defRPr sz="800">
                <a:solidFill>
                  <a:srgbClr val="F8F8F8"/>
                </a:solidFill>
              </a:defRPr>
            </a:lvl1pPr>
          </a:lstStyle>
          <a:p>
            <a:pPr>
              <a:defRPr/>
            </a:pPr>
            <a:r>
              <a:rPr lang="nl-BE" smtClean="0"/>
              <a:t>06/02/2013</a:t>
            </a:r>
            <a:endParaRPr lang="en-GB" dirty="0"/>
          </a:p>
        </p:txBody>
      </p:sp>
      <p:sp>
        <p:nvSpPr>
          <p:cNvPr id="47165" name="Rectangle 61"/>
          <p:cNvSpPr>
            <a:spLocks noGrp="1" noChangeArrowheads="1"/>
          </p:cNvSpPr>
          <p:nvPr>
            <p:ph type="ftr" sz="quarter" idx="3"/>
          </p:nvPr>
        </p:nvSpPr>
        <p:spPr bwMode="auto">
          <a:xfrm>
            <a:off x="2693988" y="6679580"/>
            <a:ext cx="6211887" cy="27781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eaLnBrk="0" hangingPunct="0">
              <a:defRPr sz="800">
                <a:solidFill>
                  <a:srgbClr val="F8F8F8"/>
                </a:solidFill>
              </a:defRPr>
            </a:lvl1pPr>
          </a:lstStyle>
          <a:p>
            <a:pPr>
              <a:defRPr/>
            </a:pPr>
            <a:endParaRPr lang="en-GB" dirty="0"/>
          </a:p>
        </p:txBody>
      </p:sp>
      <p:sp>
        <p:nvSpPr>
          <p:cNvPr id="47166" name="Rectangle 62"/>
          <p:cNvSpPr>
            <a:spLocks noGrp="1" noChangeArrowheads="1"/>
          </p:cNvSpPr>
          <p:nvPr>
            <p:ph type="sldNum" sz="quarter" idx="4"/>
          </p:nvPr>
        </p:nvSpPr>
        <p:spPr bwMode="auto">
          <a:xfrm>
            <a:off x="9737725" y="6679580"/>
            <a:ext cx="301625" cy="27781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eaLnBrk="0" hangingPunct="0">
              <a:defRPr sz="800">
                <a:solidFill>
                  <a:srgbClr val="F8F8F8"/>
                </a:solidFill>
              </a:defRPr>
            </a:lvl1pPr>
          </a:lstStyle>
          <a:p>
            <a:pPr>
              <a:defRPr/>
            </a:pPr>
            <a:fld id="{2564B7F6-F31B-43E6-92B9-327A96EDA673}" type="slidenum">
              <a:rPr lang="en-GB"/>
              <a:pPr>
                <a:defRPr/>
              </a:pPr>
              <a:t>‹nr.›</a:t>
            </a:fld>
            <a:endParaRPr lang="en-GB"/>
          </a:p>
        </p:txBody>
      </p:sp>
      <p:sp>
        <p:nvSpPr>
          <p:cNvPr id="5130" name="Rectangle 3"/>
          <p:cNvSpPr>
            <a:spLocks noGrp="1" noChangeArrowheads="1"/>
          </p:cNvSpPr>
          <p:nvPr>
            <p:ph type="body" idx="1"/>
          </p:nvPr>
        </p:nvSpPr>
        <p:spPr bwMode="gray">
          <a:xfrm>
            <a:off x="445715" y="2214016"/>
            <a:ext cx="8658225" cy="3951288"/>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GB" dirty="0" err="1" smtClean="0"/>
              <a:t>Cliquez</a:t>
            </a:r>
            <a:r>
              <a:rPr lang="en-GB" dirty="0" smtClean="0"/>
              <a:t> pour modifier les styles du </a:t>
            </a:r>
            <a:r>
              <a:rPr lang="en-GB" dirty="0" err="1" smtClean="0"/>
              <a:t>texte</a:t>
            </a:r>
            <a:r>
              <a:rPr lang="en-GB" dirty="0" smtClean="0"/>
              <a:t> du masque</a:t>
            </a:r>
          </a:p>
          <a:p>
            <a:pPr lvl="1"/>
            <a:r>
              <a:rPr lang="en-GB" dirty="0" err="1" smtClean="0"/>
              <a:t>Deuxième</a:t>
            </a:r>
            <a:r>
              <a:rPr lang="en-GB" dirty="0" smtClean="0"/>
              <a:t> </a:t>
            </a:r>
            <a:r>
              <a:rPr lang="en-GB" dirty="0" err="1" smtClean="0"/>
              <a:t>niveau</a:t>
            </a:r>
            <a:endParaRPr lang="en-GB" dirty="0" smtClean="0"/>
          </a:p>
          <a:p>
            <a:pPr lvl="2"/>
            <a:r>
              <a:rPr lang="en-GB" dirty="0" err="1" smtClean="0"/>
              <a:t>Troisième</a:t>
            </a:r>
            <a:r>
              <a:rPr lang="en-GB" dirty="0" smtClean="0"/>
              <a:t> </a:t>
            </a:r>
            <a:r>
              <a:rPr lang="en-GB" dirty="0" err="1" smtClean="0"/>
              <a:t>niveau</a:t>
            </a:r>
            <a:endParaRPr lang="en-GB" dirty="0" smtClean="0"/>
          </a:p>
          <a:p>
            <a:pPr lvl="3"/>
            <a:r>
              <a:rPr lang="en-GB" dirty="0" err="1" smtClean="0"/>
              <a:t>Quatrième</a:t>
            </a:r>
            <a:r>
              <a:rPr lang="en-GB" dirty="0" smtClean="0"/>
              <a:t> </a:t>
            </a:r>
            <a:r>
              <a:rPr lang="en-GB" dirty="0" err="1" smtClean="0"/>
              <a:t>niveau</a:t>
            </a:r>
            <a:endParaRPr lang="en-GB" dirty="0" smtClean="0"/>
          </a:p>
          <a:p>
            <a:pPr lvl="4"/>
            <a:r>
              <a:rPr lang="en-GB" dirty="0" err="1" smtClean="0"/>
              <a:t>Cinquième</a:t>
            </a:r>
            <a:r>
              <a:rPr lang="en-GB" dirty="0" smtClean="0"/>
              <a:t> </a:t>
            </a:r>
            <a:r>
              <a:rPr lang="en-GB" dirty="0" err="1" smtClean="0"/>
              <a:t>niveau</a:t>
            </a:r>
            <a:endParaRPr lang="en-GB" dirty="0" smtClean="0"/>
          </a:p>
        </p:txBody>
      </p:sp>
      <p:pic>
        <p:nvPicPr>
          <p:cNvPr id="11" name="Picture 10" descr="Nieuw logo TECHNUM - &amp; baseline - NEGATIEF.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90972" y="332656"/>
            <a:ext cx="2592289" cy="580289"/>
          </a:xfrm>
          <a:prstGeom prst="rect">
            <a:avLst/>
          </a:prstGeom>
        </p:spPr>
      </p:pic>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ransition>
    <p:fade/>
  </p:transition>
  <p:hf sldNum="0" hdr="0" ftr="0"/>
  <p:txStyles>
    <p:titleStyle>
      <a:lvl1pPr algn="r" rtl="0" eaLnBrk="0" fontAlgn="base" hangingPunct="0">
        <a:lnSpc>
          <a:spcPct val="90000"/>
        </a:lnSpc>
        <a:spcBef>
          <a:spcPct val="0"/>
        </a:spcBef>
        <a:spcAft>
          <a:spcPct val="0"/>
        </a:spcAft>
        <a:defRPr sz="3200" b="1">
          <a:solidFill>
            <a:schemeClr val="bg1"/>
          </a:solidFill>
          <a:latin typeface="Candara" pitchFamily="34" charset="0"/>
          <a:ea typeface="+mj-ea"/>
          <a:cs typeface="+mj-cs"/>
        </a:defRPr>
      </a:lvl1pPr>
      <a:lvl2pPr algn="l" rtl="0" eaLnBrk="0" fontAlgn="base" hangingPunct="0">
        <a:lnSpc>
          <a:spcPct val="90000"/>
        </a:lnSpc>
        <a:spcBef>
          <a:spcPct val="0"/>
        </a:spcBef>
        <a:spcAft>
          <a:spcPct val="0"/>
        </a:spcAft>
        <a:defRPr sz="3000" b="1">
          <a:solidFill>
            <a:schemeClr val="bg1"/>
          </a:solidFill>
          <a:latin typeface="Tahoma" pitchFamily="34" charset="0"/>
        </a:defRPr>
      </a:lvl2pPr>
      <a:lvl3pPr algn="l" rtl="0" eaLnBrk="0" fontAlgn="base" hangingPunct="0">
        <a:lnSpc>
          <a:spcPct val="90000"/>
        </a:lnSpc>
        <a:spcBef>
          <a:spcPct val="0"/>
        </a:spcBef>
        <a:spcAft>
          <a:spcPct val="0"/>
        </a:spcAft>
        <a:defRPr sz="3000" b="1">
          <a:solidFill>
            <a:schemeClr val="bg1"/>
          </a:solidFill>
          <a:latin typeface="Tahoma" pitchFamily="34" charset="0"/>
        </a:defRPr>
      </a:lvl3pPr>
      <a:lvl4pPr algn="l" rtl="0" eaLnBrk="0" fontAlgn="base" hangingPunct="0">
        <a:lnSpc>
          <a:spcPct val="90000"/>
        </a:lnSpc>
        <a:spcBef>
          <a:spcPct val="0"/>
        </a:spcBef>
        <a:spcAft>
          <a:spcPct val="0"/>
        </a:spcAft>
        <a:defRPr sz="3000" b="1">
          <a:solidFill>
            <a:schemeClr val="bg1"/>
          </a:solidFill>
          <a:latin typeface="Tahoma" pitchFamily="34" charset="0"/>
        </a:defRPr>
      </a:lvl4pPr>
      <a:lvl5pPr algn="l" rtl="0" eaLnBrk="0" fontAlgn="base" hangingPunct="0">
        <a:lnSpc>
          <a:spcPct val="90000"/>
        </a:lnSpc>
        <a:spcBef>
          <a:spcPct val="0"/>
        </a:spcBef>
        <a:spcAft>
          <a:spcPct val="0"/>
        </a:spcAft>
        <a:defRPr sz="3000" b="1">
          <a:solidFill>
            <a:schemeClr val="bg1"/>
          </a:solidFill>
          <a:latin typeface="Tahoma" pitchFamily="34" charset="0"/>
        </a:defRPr>
      </a:lvl5pPr>
      <a:lvl6pPr marL="457200" algn="l" rtl="0" eaLnBrk="0" fontAlgn="base" hangingPunct="0">
        <a:lnSpc>
          <a:spcPct val="90000"/>
        </a:lnSpc>
        <a:spcBef>
          <a:spcPct val="0"/>
        </a:spcBef>
        <a:spcAft>
          <a:spcPct val="0"/>
        </a:spcAft>
        <a:defRPr sz="3000" b="1">
          <a:solidFill>
            <a:schemeClr val="bg1"/>
          </a:solidFill>
          <a:latin typeface="Tahoma" pitchFamily="34" charset="0"/>
        </a:defRPr>
      </a:lvl6pPr>
      <a:lvl7pPr marL="914400" algn="l" rtl="0" eaLnBrk="0" fontAlgn="base" hangingPunct="0">
        <a:lnSpc>
          <a:spcPct val="90000"/>
        </a:lnSpc>
        <a:spcBef>
          <a:spcPct val="0"/>
        </a:spcBef>
        <a:spcAft>
          <a:spcPct val="0"/>
        </a:spcAft>
        <a:defRPr sz="3000" b="1">
          <a:solidFill>
            <a:schemeClr val="bg1"/>
          </a:solidFill>
          <a:latin typeface="Tahoma" pitchFamily="34" charset="0"/>
        </a:defRPr>
      </a:lvl7pPr>
      <a:lvl8pPr marL="1371600" algn="l" rtl="0" eaLnBrk="0" fontAlgn="base" hangingPunct="0">
        <a:lnSpc>
          <a:spcPct val="90000"/>
        </a:lnSpc>
        <a:spcBef>
          <a:spcPct val="0"/>
        </a:spcBef>
        <a:spcAft>
          <a:spcPct val="0"/>
        </a:spcAft>
        <a:defRPr sz="3000" b="1">
          <a:solidFill>
            <a:schemeClr val="bg1"/>
          </a:solidFill>
          <a:latin typeface="Tahoma" pitchFamily="34" charset="0"/>
        </a:defRPr>
      </a:lvl8pPr>
      <a:lvl9pPr marL="1828800" algn="l" rtl="0" eaLnBrk="0" fontAlgn="base" hangingPunct="0">
        <a:lnSpc>
          <a:spcPct val="90000"/>
        </a:lnSpc>
        <a:spcBef>
          <a:spcPct val="0"/>
        </a:spcBef>
        <a:spcAft>
          <a:spcPct val="0"/>
        </a:spcAft>
        <a:defRPr sz="3000" b="1">
          <a:solidFill>
            <a:schemeClr val="bg1"/>
          </a:solidFill>
          <a:latin typeface="Tahoma" pitchFamily="34" charset="0"/>
        </a:defRPr>
      </a:lvl9pPr>
    </p:titleStyle>
    <p:bodyStyle>
      <a:lvl1pPr marL="266700" indent="-266700" algn="l" rtl="0" eaLnBrk="0" fontAlgn="base" hangingPunct="0">
        <a:lnSpc>
          <a:spcPts val="2600"/>
        </a:lnSpc>
        <a:spcBef>
          <a:spcPts val="1400"/>
        </a:spcBef>
        <a:spcAft>
          <a:spcPct val="0"/>
        </a:spcAft>
        <a:buClr>
          <a:srgbClr val="00A9A1"/>
        </a:buClr>
        <a:buSzPct val="115000"/>
        <a:buFont typeface="Wingdings" pitchFamily="2" charset="2"/>
        <a:buChar char="§"/>
        <a:defRPr sz="2400" b="0">
          <a:solidFill>
            <a:srgbClr val="6A737B"/>
          </a:solidFill>
          <a:latin typeface="+mj-lt"/>
          <a:ea typeface="+mn-ea"/>
          <a:cs typeface="+mn-cs"/>
        </a:defRPr>
      </a:lvl1pPr>
      <a:lvl2pPr marL="457200" indent="-188913" algn="l" rtl="0" eaLnBrk="0" fontAlgn="base" hangingPunct="0">
        <a:spcBef>
          <a:spcPts val="1100"/>
        </a:spcBef>
        <a:spcAft>
          <a:spcPts val="200"/>
        </a:spcAft>
        <a:buChar char="-"/>
        <a:defRPr sz="1800">
          <a:solidFill>
            <a:srgbClr val="00A9A1"/>
          </a:solidFill>
          <a:latin typeface="+mj-lt"/>
        </a:defRPr>
      </a:lvl2pPr>
      <a:lvl3pPr marL="638175" indent="-179388" algn="l" rtl="0" eaLnBrk="0" fontAlgn="base" hangingPunct="0">
        <a:spcBef>
          <a:spcPts val="700"/>
        </a:spcBef>
        <a:spcAft>
          <a:spcPct val="0"/>
        </a:spcAft>
        <a:buChar char="•"/>
        <a:defRPr sz="1400" b="1">
          <a:solidFill>
            <a:srgbClr val="6A737B"/>
          </a:solidFill>
          <a:latin typeface="+mj-lt"/>
        </a:defRPr>
      </a:lvl3pPr>
      <a:lvl4pPr marL="817563" indent="-1588" algn="l" rtl="0" eaLnBrk="0" fontAlgn="base" hangingPunct="0">
        <a:spcBef>
          <a:spcPct val="0"/>
        </a:spcBef>
        <a:spcAft>
          <a:spcPct val="0"/>
        </a:spcAft>
        <a:buChar char="–"/>
        <a:defRPr sz="1200">
          <a:solidFill>
            <a:srgbClr val="67737A"/>
          </a:solidFill>
          <a:latin typeface="+mj-lt"/>
        </a:defRPr>
      </a:lvl4pPr>
      <a:lvl5pPr marL="1000125" indent="-180975" algn="l" rtl="0" eaLnBrk="0" fontAlgn="base" hangingPunct="0">
        <a:spcBef>
          <a:spcPts val="600"/>
        </a:spcBef>
        <a:spcAft>
          <a:spcPct val="0"/>
        </a:spcAft>
        <a:buFont typeface="Tahoma" pitchFamily="34" charset="0"/>
        <a:buChar char="−"/>
        <a:defRPr sz="1000">
          <a:solidFill>
            <a:srgbClr val="67737A"/>
          </a:solidFill>
          <a:latin typeface="+mj-lt"/>
        </a:defRPr>
      </a:lvl5pPr>
      <a:lvl6pPr marL="1457325" indent="-180975" algn="l" rtl="0" eaLnBrk="0" fontAlgn="base" hangingPunct="0">
        <a:spcBef>
          <a:spcPts val="600"/>
        </a:spcBef>
        <a:spcAft>
          <a:spcPct val="0"/>
        </a:spcAft>
        <a:buFont typeface="Tahoma" pitchFamily="34" charset="0"/>
        <a:buChar char="−"/>
        <a:defRPr sz="900">
          <a:solidFill>
            <a:srgbClr val="5F5F5F"/>
          </a:solidFill>
          <a:latin typeface="+mn-lt"/>
        </a:defRPr>
      </a:lvl6pPr>
      <a:lvl7pPr marL="1914525" indent="-180975" algn="l" rtl="0" eaLnBrk="0" fontAlgn="base" hangingPunct="0">
        <a:spcBef>
          <a:spcPts val="600"/>
        </a:spcBef>
        <a:spcAft>
          <a:spcPct val="0"/>
        </a:spcAft>
        <a:buFont typeface="Tahoma" pitchFamily="34" charset="0"/>
        <a:buChar char="−"/>
        <a:defRPr sz="900">
          <a:solidFill>
            <a:srgbClr val="5F5F5F"/>
          </a:solidFill>
          <a:latin typeface="+mn-lt"/>
        </a:defRPr>
      </a:lvl7pPr>
      <a:lvl8pPr marL="2371725" indent="-180975" algn="l" rtl="0" eaLnBrk="0" fontAlgn="base" hangingPunct="0">
        <a:spcBef>
          <a:spcPts val="600"/>
        </a:spcBef>
        <a:spcAft>
          <a:spcPct val="0"/>
        </a:spcAft>
        <a:buFont typeface="Tahoma" pitchFamily="34" charset="0"/>
        <a:buChar char="−"/>
        <a:defRPr sz="900">
          <a:solidFill>
            <a:srgbClr val="5F5F5F"/>
          </a:solidFill>
          <a:latin typeface="+mn-lt"/>
        </a:defRPr>
      </a:lvl8pPr>
      <a:lvl9pPr marL="2828925" indent="-180975" algn="l" rtl="0" eaLnBrk="0" fontAlgn="base" hangingPunct="0">
        <a:spcBef>
          <a:spcPts val="600"/>
        </a:spcBef>
        <a:spcAft>
          <a:spcPct val="0"/>
        </a:spcAft>
        <a:buFont typeface="Tahoma" pitchFamily="34" charset="0"/>
        <a:buChar char="−"/>
        <a:defRPr sz="900">
          <a:solidFill>
            <a:srgbClr val="5F5F5F"/>
          </a:solidFill>
          <a:latin typeface="+mn-lt"/>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6"/>
          <p:cNvSpPr>
            <a:spLocks noGrp="1" noChangeArrowheads="1"/>
          </p:cNvSpPr>
          <p:nvPr>
            <p:ph type="ctrTitle"/>
          </p:nvPr>
        </p:nvSpPr>
        <p:spPr>
          <a:ln/>
        </p:spPr>
        <p:txBody>
          <a:bodyPr/>
          <a:lstStyle/>
          <a:p>
            <a:r>
              <a:rPr lang="en-GB" dirty="0" err="1" smtClean="0"/>
              <a:t>Kanalen</a:t>
            </a:r>
            <a:r>
              <a:rPr lang="en-GB" dirty="0" smtClean="0"/>
              <a:t> </a:t>
            </a:r>
            <a:r>
              <a:rPr lang="en-GB" dirty="0" err="1" smtClean="0"/>
              <a:t>Bossuit</a:t>
            </a:r>
            <a:r>
              <a:rPr lang="en-GB" dirty="0" smtClean="0"/>
              <a:t>-Kortrijk en Roeselare -</a:t>
            </a:r>
            <a:r>
              <a:rPr lang="en-GB" dirty="0" err="1" smtClean="0"/>
              <a:t>Leie</a:t>
            </a:r>
            <a:endParaRPr lang="en-GB" dirty="0"/>
          </a:p>
        </p:txBody>
      </p:sp>
      <p:sp>
        <p:nvSpPr>
          <p:cNvPr id="19458" name="Rectangle 17"/>
          <p:cNvSpPr>
            <a:spLocks noGrp="1" noChangeArrowheads="1"/>
          </p:cNvSpPr>
          <p:nvPr>
            <p:ph type="subTitle" idx="1"/>
          </p:nvPr>
        </p:nvSpPr>
        <p:spPr/>
        <p:txBody>
          <a:bodyPr/>
          <a:lstStyle/>
          <a:p>
            <a:r>
              <a:rPr lang="en-GB" dirty="0" err="1" smtClean="0"/>
              <a:t>Studie</a:t>
            </a:r>
            <a:r>
              <a:rPr lang="en-GB" dirty="0" smtClean="0"/>
              <a:t> </a:t>
            </a:r>
            <a:r>
              <a:rPr lang="en-GB" dirty="0" err="1" smtClean="0"/>
              <a:t>naar</a:t>
            </a:r>
            <a:r>
              <a:rPr lang="en-GB" dirty="0" smtClean="0"/>
              <a:t> de </a:t>
            </a:r>
            <a:r>
              <a:rPr lang="en-GB" dirty="0" err="1" smtClean="0"/>
              <a:t>toekomstmogelijkheden</a:t>
            </a:r>
            <a:endParaRPr lang="en-GB" dirty="0" smtClean="0"/>
          </a:p>
          <a:p>
            <a:r>
              <a:rPr lang="en-GB" dirty="0" err="1" smtClean="0"/>
              <a:t>Presentatie</a:t>
            </a:r>
            <a:r>
              <a:rPr lang="en-GB" dirty="0" smtClean="0"/>
              <a:t> </a:t>
            </a:r>
            <a:r>
              <a:rPr lang="en-GB" dirty="0" err="1" smtClean="0"/>
              <a:t>resultaten</a:t>
            </a:r>
            <a:r>
              <a:rPr lang="en-GB" dirty="0" smtClean="0"/>
              <a:t> KRL </a:t>
            </a:r>
          </a:p>
          <a:p>
            <a:r>
              <a:rPr lang="en-GB" sz="1200" dirty="0" smtClean="0"/>
              <a:t>24/01/2014</a:t>
            </a:r>
            <a:endParaRPr lang="en-GB" sz="1200"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8"/>
          <p:cNvSpPr>
            <a:spLocks noGrp="1" noChangeArrowheads="1"/>
          </p:cNvSpPr>
          <p:nvPr>
            <p:ph type="sldNum" sz="quarter" idx="11"/>
          </p:nvPr>
        </p:nvSpPr>
        <p:spPr>
          <a:noFill/>
        </p:spPr>
        <p:txBody>
          <a:bodyPr/>
          <a:lstStyle/>
          <a:p>
            <a:fld id="{BC9858B0-7467-4671-A8DE-A2F192F8A054}" type="slidenum">
              <a:rPr lang="en-US" smtClean="0"/>
              <a:pPr/>
              <a:t>2</a:t>
            </a:fld>
            <a:endParaRPr lang="en-US" smtClean="0"/>
          </a:p>
        </p:txBody>
      </p:sp>
      <p:sp>
        <p:nvSpPr>
          <p:cNvPr id="8" name="Rectangle 19"/>
          <p:cNvSpPr>
            <a:spLocks noGrp="1" noChangeArrowheads="1"/>
          </p:cNvSpPr>
          <p:nvPr>
            <p:ph type="title" idx="4294967295"/>
          </p:nvPr>
        </p:nvSpPr>
        <p:spPr>
          <a:xfrm>
            <a:off x="534988" y="1484784"/>
            <a:ext cx="9433048" cy="720080"/>
          </a:xfrm>
          <a:noFill/>
        </p:spPr>
        <p:txBody>
          <a:bodyPr/>
          <a:lstStyle/>
          <a:p>
            <a:r>
              <a:rPr lang="en-GB" cap="none" dirty="0" smtClean="0"/>
              <a:t>Agenda</a:t>
            </a:r>
            <a:br>
              <a:rPr lang="en-GB" cap="none" dirty="0" smtClean="0"/>
            </a:br>
            <a:r>
              <a:rPr lang="en-GB" cap="none" dirty="0" smtClean="0"/>
              <a:t>	</a:t>
            </a:r>
            <a:br>
              <a:rPr lang="en-GB" cap="none" dirty="0" smtClean="0"/>
            </a:br>
            <a:r>
              <a:rPr lang="en-GB" cap="none" dirty="0" smtClean="0"/>
              <a:t/>
            </a:r>
            <a:br>
              <a:rPr lang="en-GB" cap="none" dirty="0" smtClean="0"/>
            </a:br>
            <a:r>
              <a:rPr lang="en-GB" cap="none" dirty="0" smtClean="0"/>
              <a:t/>
            </a:r>
            <a:br>
              <a:rPr lang="en-GB" cap="none" dirty="0" smtClean="0"/>
            </a:br>
            <a:endParaRPr lang="en-GB" sz="2400" cap="none" dirty="0" smtClean="0"/>
          </a:p>
        </p:txBody>
      </p:sp>
      <p:pic>
        <p:nvPicPr>
          <p:cNvPr id="5" name="Picture 4" descr="Logo_IMDC_2008_transparant.gif"/>
          <p:cNvPicPr/>
          <p:nvPr/>
        </p:nvPicPr>
        <p:blipFill>
          <a:blip r:embed="rId3" cstate="screen">
            <a:lum bright="70000" contrast="-70000"/>
          </a:blip>
          <a:stretch>
            <a:fillRect/>
          </a:stretch>
        </p:blipFill>
        <p:spPr>
          <a:xfrm>
            <a:off x="8167836" y="332656"/>
            <a:ext cx="1750297" cy="432048"/>
          </a:xfrm>
          <a:prstGeom prst="rect">
            <a:avLst/>
          </a:prstGeom>
        </p:spPr>
      </p:pic>
      <p:sp>
        <p:nvSpPr>
          <p:cNvPr id="6" name="Rectangle 20"/>
          <p:cNvSpPr txBox="1">
            <a:spLocks noChangeArrowheads="1"/>
          </p:cNvSpPr>
          <p:nvPr/>
        </p:nvSpPr>
        <p:spPr bwMode="gray">
          <a:xfrm>
            <a:off x="606996" y="2492896"/>
            <a:ext cx="9379073" cy="2232248"/>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266700" indent="-266700" algn="l" rtl="0" eaLnBrk="1" fontAlgn="base" hangingPunct="1">
              <a:lnSpc>
                <a:spcPts val="2600"/>
              </a:lnSpc>
              <a:spcBef>
                <a:spcPts val="1400"/>
              </a:spcBef>
              <a:spcAft>
                <a:spcPct val="0"/>
              </a:spcAft>
              <a:buClr>
                <a:srgbClr val="00A9A1"/>
              </a:buClr>
              <a:buSzPct val="115000"/>
              <a:buFont typeface="Wingdings" pitchFamily="2" charset="2"/>
              <a:buChar char="§"/>
              <a:defRPr lang="fr-FR" sz="2200" dirty="0">
                <a:solidFill>
                  <a:srgbClr val="6A737B"/>
                </a:solidFill>
                <a:latin typeface="+mn-lt"/>
                <a:ea typeface="+mn-ea"/>
                <a:cs typeface="+mn-cs"/>
              </a:defRPr>
            </a:lvl1pPr>
            <a:lvl2pPr marL="457200" indent="-188913" algn="l" rtl="0" eaLnBrk="1" fontAlgn="base" hangingPunct="1">
              <a:spcBef>
                <a:spcPts val="1100"/>
              </a:spcBef>
              <a:spcAft>
                <a:spcPts val="200"/>
              </a:spcAft>
              <a:buChar char="-"/>
              <a:defRPr lang="fr-FR" sz="1600" dirty="0">
                <a:solidFill>
                  <a:srgbClr val="00A9A1"/>
                </a:solidFill>
                <a:latin typeface="+mn-lt"/>
              </a:defRPr>
            </a:lvl2pPr>
            <a:lvl3pPr marL="638175" indent="-179388" algn="l" rtl="0" eaLnBrk="1" fontAlgn="base" hangingPunct="1">
              <a:spcBef>
                <a:spcPts val="700"/>
              </a:spcBef>
              <a:spcAft>
                <a:spcPct val="0"/>
              </a:spcAft>
              <a:buChar char="•"/>
              <a:defRPr sz="1300" b="1">
                <a:solidFill>
                  <a:srgbClr val="6A737B"/>
                </a:solidFill>
                <a:latin typeface="+mn-lt"/>
              </a:defRPr>
            </a:lvl3pPr>
            <a:lvl4pPr marL="817563" indent="-1588" algn="l" rtl="0" eaLnBrk="1" fontAlgn="base" hangingPunct="1">
              <a:spcBef>
                <a:spcPct val="0"/>
              </a:spcBef>
              <a:spcAft>
                <a:spcPct val="0"/>
              </a:spcAft>
              <a:buChar char="–"/>
              <a:defRPr sz="1100">
                <a:solidFill>
                  <a:srgbClr val="67737A"/>
                </a:solidFill>
                <a:latin typeface="+mn-lt"/>
              </a:defRPr>
            </a:lvl4pPr>
            <a:lvl5pPr marL="1000125" indent="-180975" algn="l" rtl="0" eaLnBrk="1" fontAlgn="base" hangingPunct="1">
              <a:spcBef>
                <a:spcPts val="600"/>
              </a:spcBef>
              <a:spcAft>
                <a:spcPct val="0"/>
              </a:spcAft>
              <a:buFont typeface="Tahoma" pitchFamily="34" charset="0"/>
              <a:buChar char="−"/>
              <a:defRPr sz="900">
                <a:solidFill>
                  <a:srgbClr val="67737A"/>
                </a:solidFill>
                <a:latin typeface="+mn-lt"/>
              </a:defRPr>
            </a:lvl5pPr>
            <a:lvl6pPr marL="1444625" indent="-228600" algn="l" rtl="0" eaLnBrk="1" fontAlgn="base" hangingPunct="1">
              <a:spcBef>
                <a:spcPct val="0"/>
              </a:spcBef>
              <a:spcAft>
                <a:spcPct val="0"/>
              </a:spcAft>
              <a:buChar char="»"/>
              <a:defRPr sz="900">
                <a:solidFill>
                  <a:schemeClr val="bg2"/>
                </a:solidFill>
                <a:latin typeface="+mn-lt"/>
              </a:defRPr>
            </a:lvl6pPr>
            <a:lvl7pPr marL="1901825" indent="-228600" algn="l" rtl="0" eaLnBrk="1" fontAlgn="base" hangingPunct="1">
              <a:spcBef>
                <a:spcPct val="0"/>
              </a:spcBef>
              <a:spcAft>
                <a:spcPct val="0"/>
              </a:spcAft>
              <a:buChar char="»"/>
              <a:defRPr sz="900">
                <a:solidFill>
                  <a:schemeClr val="bg2"/>
                </a:solidFill>
                <a:latin typeface="+mn-lt"/>
              </a:defRPr>
            </a:lvl7pPr>
            <a:lvl8pPr marL="2359025" indent="-228600" algn="l" rtl="0" eaLnBrk="1" fontAlgn="base" hangingPunct="1">
              <a:spcBef>
                <a:spcPct val="0"/>
              </a:spcBef>
              <a:spcAft>
                <a:spcPct val="0"/>
              </a:spcAft>
              <a:buChar char="»"/>
              <a:defRPr sz="900">
                <a:solidFill>
                  <a:schemeClr val="bg2"/>
                </a:solidFill>
                <a:latin typeface="+mn-lt"/>
              </a:defRPr>
            </a:lvl8pPr>
            <a:lvl9pPr marL="2816225" indent="-228600" algn="l" rtl="0" eaLnBrk="1" fontAlgn="base" hangingPunct="1">
              <a:spcBef>
                <a:spcPct val="0"/>
              </a:spcBef>
              <a:spcAft>
                <a:spcPct val="0"/>
              </a:spcAft>
              <a:buChar char="»"/>
              <a:defRPr sz="900">
                <a:solidFill>
                  <a:schemeClr val="bg2"/>
                </a:solidFill>
                <a:latin typeface="+mn-lt"/>
              </a:defRPr>
            </a:lvl9pPr>
          </a:lstStyle>
          <a:p>
            <a:pPr marL="457200" indent="-457200">
              <a:buFont typeface="+mj-lt"/>
              <a:buAutoNum type="arabicPeriod"/>
            </a:pPr>
            <a:r>
              <a:rPr lang="nl-BE" dirty="0" smtClean="0"/>
              <a:t>Context van de studie</a:t>
            </a:r>
          </a:p>
          <a:p>
            <a:pPr marL="457200" indent="-457200">
              <a:buFont typeface="+mj-lt"/>
              <a:buAutoNum type="arabicPeriod"/>
            </a:pPr>
            <a:r>
              <a:rPr lang="nl-BE" dirty="0" smtClean="0"/>
              <a:t>Alternatieven</a:t>
            </a:r>
          </a:p>
          <a:p>
            <a:pPr marL="457200" indent="-457200">
              <a:buFont typeface="+mj-lt"/>
              <a:buAutoNum type="arabicPeriod"/>
            </a:pPr>
            <a:r>
              <a:rPr lang="nl-BE" dirty="0" smtClean="0"/>
              <a:t>Ruimtelijke impact</a:t>
            </a:r>
          </a:p>
          <a:p>
            <a:pPr marL="457200" indent="-457200">
              <a:buFont typeface="+mj-lt"/>
              <a:buAutoNum type="arabicPeriod"/>
            </a:pPr>
            <a:r>
              <a:rPr lang="nl-BE" dirty="0" smtClean="0"/>
              <a:t>Maatschappelijke kosten-batenanalyse</a:t>
            </a:r>
          </a:p>
          <a:p>
            <a:pPr marL="457200" indent="-457200">
              <a:buFont typeface="+mj-lt"/>
              <a:buAutoNum type="arabicPeriod"/>
            </a:pPr>
            <a:r>
              <a:rPr lang="nl-BE" dirty="0" smtClean="0"/>
              <a:t>Conclusies</a:t>
            </a:r>
          </a:p>
          <a:p>
            <a:pPr marL="0" indent="0">
              <a:buNone/>
            </a:pPr>
            <a:endParaRPr lang="nl-BE" dirty="0" smtClean="0"/>
          </a:p>
          <a:p>
            <a:pPr>
              <a:buNone/>
            </a:pPr>
            <a:endParaRPr lang="nl-BE" dirty="0" smtClean="0"/>
          </a:p>
          <a:p>
            <a:pPr lvl="1">
              <a:buNone/>
            </a:pPr>
            <a:endParaRPr lang="nl-BE" dirty="0" smtClean="0"/>
          </a:p>
          <a:p>
            <a:endParaRPr lang="nl-BE" sz="2400" dirty="0" smtClean="0"/>
          </a:p>
          <a:p>
            <a:pPr lvl="1"/>
            <a:endParaRPr lang="en-GB" dirty="0" smtClean="0"/>
          </a:p>
        </p:txBody>
      </p:sp>
    </p:spTree>
    <p:extLst>
      <p:ext uri="{BB962C8B-B14F-4D97-AF65-F5344CB8AC3E}">
        <p14:creationId xmlns:p14="http://schemas.microsoft.com/office/powerpoint/2010/main" val="1055182823"/>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a:xfrm>
            <a:off x="321435" y="6448251"/>
            <a:ext cx="1526987" cy="365125"/>
          </a:xfrm>
        </p:spPr>
        <p:txBody>
          <a:bodyPr/>
          <a:lstStyle/>
          <a:p>
            <a:fld id="{491598E8-B05B-4207-A26C-E3E249C09931}" type="datetime1">
              <a:rPr lang="nl-BE" smtClean="0"/>
              <a:pPr/>
              <a:t>20/02/2014</a:t>
            </a:fld>
            <a:endParaRPr lang="nl-BE" dirty="0"/>
          </a:p>
        </p:txBody>
      </p:sp>
      <p:sp>
        <p:nvSpPr>
          <p:cNvPr id="8" name="Slide Number Placeholder 7"/>
          <p:cNvSpPr>
            <a:spLocks noGrp="1"/>
          </p:cNvSpPr>
          <p:nvPr>
            <p:ph type="sldNum" sz="quarter" idx="12"/>
          </p:nvPr>
        </p:nvSpPr>
        <p:spPr>
          <a:xfrm>
            <a:off x="8679681" y="6448251"/>
            <a:ext cx="1275152" cy="365125"/>
          </a:xfrm>
        </p:spPr>
        <p:txBody>
          <a:bodyPr/>
          <a:lstStyle/>
          <a:p>
            <a:fld id="{3545E705-28A0-4C84-8CC3-2389F877BC55}" type="slidenum">
              <a:rPr lang="nl-BE" smtClean="0"/>
              <a:pPr/>
              <a:t>3</a:t>
            </a:fld>
            <a:endParaRPr lang="nl-BE"/>
          </a:p>
        </p:txBody>
      </p:sp>
      <p:sp>
        <p:nvSpPr>
          <p:cNvPr id="11" name="Content Placeholder 10"/>
          <p:cNvSpPr>
            <a:spLocks noGrp="1"/>
          </p:cNvSpPr>
          <p:nvPr>
            <p:ph idx="1"/>
          </p:nvPr>
        </p:nvSpPr>
        <p:spPr>
          <a:xfrm>
            <a:off x="321435" y="1405066"/>
            <a:ext cx="9644130" cy="5048270"/>
          </a:xfrm>
        </p:spPr>
        <p:txBody>
          <a:bodyPr/>
          <a:lstStyle/>
          <a:p>
            <a:pPr>
              <a:buNone/>
            </a:pPr>
            <a:r>
              <a:rPr lang="nl-BE" sz="3200" b="1" dirty="0" smtClean="0">
                <a:solidFill>
                  <a:srgbClr val="00A9A1"/>
                </a:solidFill>
                <a:latin typeface="Candara" pitchFamily="34" charset="0"/>
              </a:rPr>
              <a:t>Context van de opdracht</a:t>
            </a:r>
            <a:endParaRPr lang="nl-BE" sz="3200" dirty="0" smtClean="0">
              <a:solidFill>
                <a:srgbClr val="00A9A1"/>
              </a:solidFill>
              <a:latin typeface="Candara" pitchFamily="34" charset="0"/>
            </a:endParaRPr>
          </a:p>
          <a:p>
            <a:r>
              <a:rPr lang="nl-BE" dirty="0" smtClean="0"/>
              <a:t>Seine –Schelde verbinding (opwaardering van de </a:t>
            </a:r>
            <a:r>
              <a:rPr lang="nl-BE" dirty="0" err="1" smtClean="0"/>
              <a:t>Leie</a:t>
            </a:r>
            <a:r>
              <a:rPr lang="nl-BE" dirty="0" smtClean="0"/>
              <a:t>)</a:t>
            </a:r>
          </a:p>
          <a:p>
            <a:r>
              <a:rPr lang="nl-BE" dirty="0" smtClean="0"/>
              <a:t>Twee kanalen (KBK en KRL) hebben een verschillende rol voor de binnenvaart</a:t>
            </a:r>
            <a:endParaRPr lang="nl-BE" dirty="0"/>
          </a:p>
        </p:txBody>
      </p:sp>
      <p:sp>
        <p:nvSpPr>
          <p:cNvPr id="10" name="Footer Placeholder 8"/>
          <p:cNvSpPr>
            <a:spLocks noGrp="1"/>
          </p:cNvSpPr>
          <p:nvPr>
            <p:ph type="ftr" sz="quarter" idx="11"/>
          </p:nvPr>
        </p:nvSpPr>
        <p:spPr>
          <a:xfrm>
            <a:off x="2250261" y="6448251"/>
            <a:ext cx="6075000" cy="365125"/>
          </a:xfrm>
        </p:spPr>
        <p:txBody>
          <a:bodyPr/>
          <a:lstStyle/>
          <a:p>
            <a:r>
              <a:rPr lang="nl-BE" dirty="0" smtClean="0"/>
              <a:t>P.003205 - Kanalen </a:t>
            </a:r>
            <a:r>
              <a:rPr lang="nl-BE" dirty="0" err="1" smtClean="0"/>
              <a:t>Roeselare-Leie</a:t>
            </a:r>
            <a:r>
              <a:rPr lang="nl-BE" dirty="0" smtClean="0"/>
              <a:t> en </a:t>
            </a:r>
            <a:r>
              <a:rPr lang="nl-BE" dirty="0" err="1" smtClean="0"/>
              <a:t>Bossuit-Kortrijk</a:t>
            </a:r>
            <a:endParaRPr lang="nl-BE" dirty="0"/>
          </a:p>
        </p:txBody>
      </p:sp>
      <p:sp>
        <p:nvSpPr>
          <p:cNvPr id="23554" name="AutoShape 2" descr="data:image/jpeg;base64,/9j/4AAQSkZJRgABAQAAAQABAAD/2wCEAAkGBhQSERUUExQVFRUVGBgaFxcXGBcaGhgYGBkYGhcaFxkZHCYeGBsjGRcWHy8gIygpLS0sGB4xNTAqNSYrLCkBCQoKDgwOGg8PGiokHyQsLCwsLCwsLCwsKSwsLCwsLCwsKSwsLCwsLCwsKSwsLCwsLCwsLCwsLCwsLCwsLCwsLP/AABEIAMIBAwMBIgACEQEDEQH/xAAbAAACAwEBAQAAAAAAAAAAAAAEBQACAwEGB//EAD4QAAECBAQDBQYFBAEDBQAAAAECEQADITEEEkFRBSJhE3GBkaEGMrHB0fAUI0JS4RVicvGCM5KiU5OywtL/xAAZAQADAQEBAAAAAAAAAAAAAAAAAQIDBAX/xAAsEQACAgIBAwIFAwUAAAAAAAAAAQIREiExA0FRE2EiMnGR8ASB4UKxwdHx/9oADAMBAAIRAxEAPwD6jFhFXjoMXkZ4lxFgYoDHQYWQ8TQKiwVGbx3NBYYmwXFguMM0dzwrCjfNHc0YdpE7SCx0bvHHjLtInaQWFGuaJnjLtI52kFjo3zxO0jDPE7SFYUb9pHe1gftInaQAEdpFSuMO0jnaQDN88cK4wM2K9rABvmjmeMDNivawwCCuKlUDmZHDMhiNyvrFCqMSuKlcMRopcVzxkpcUzw6EbmZFSuMiuKFcFAbhUSBwuOwAEZ4sFwJ2kWE2JoqwsLjoXAnbDeO/iBuIVBYZniZ4E/EjcRPxadxBQWgzPEzwGccneK/1BG8FMLQbniZ4BPEkbxQ8TR1gphaDzPDgPUuw3a8d7SFp4ojYxX+sJh0Kxr2kTtIUHi42iv8AWhtBiGQ57SJnhKeNdIn9YO3oYWIWOs8TPCUcY6ekRXF/tv5godjrPHM8Iv6yYh4uftoKCx4VxwrhGri5+2MdTxQkX9BBQWOSqOZoUDiJfX0iK4h/dAGxtmjhVChWP2W51t6GsVXjFMCSwV7rkVDtTeKteRbG5VFSqEqseX971H1jgxajZT+MO4+RU/A5KooVQn/EL3tfSMl41W/rDuPkVS8DwqihXCMYtR1PmYxmY1Q1guPkVS8HoQuJHnfxZ3PkYkFx8hUvBYY1WyvGLnFkdfECE8niXVAbo3mAIzm4pT0UkvoD9vGTkzXFUOfxpNmHe8cXjiBX0IMLDiv2klrlKHAbq4jNPEqsCSNykfNdPOFkwpDf8eWeoa7/AMRivihBZw/ifpAqZOb3pgSNiS79MoIgiRKQlLCZ1cJU/c50ifUorCzT8eSKF+4U+JjkzHEWPmCPKF0/iCQ6UVY7FI0qGV3+sdC1TR7pL090kU6tBkKkFnHrdqjw87xrMxaxQZibg8rNC4oWkOlJNtAPiIvJmYhyVJ5KUcBvUPCcxqK4DRjFFnzW3S333xPxCnY5R3kW8BAK8RmZKlFPUGwbcP5RPwaGrOJ/5L0tZG3WFkNpBilVopj4kd0XVNUmnKaGzv6vASloIDHMTrzXGxU1YHnS1JA5VPV/I1JBMLNsK8IYy5xLhm61+kdUtT/uA2vCgYmYKFh0Ln4OI4pKzzFaUjQwWxJN9h0rHLZsrdSTXz1igxijVrbORXdh8IS9qnWZpv8AflG0qQlVRMtvd9fvpBZVP2+6GisQdaDvIP33xETymtTd+YAt53hZOkkVSuhbV3J7rfGOYVaQSVELCbhyC+4s/jDsK2NDiQQTVO3fWgb5xJGMDFyxNqmsCYPEpUpQlIKioFLK5r6AsyTS/rGs/DlCQZgI6ZkP1DAki71iXItLvoKlYl0qZ30zbeH1gachdS6fB/G8FcJ9n581BmywChzVRY0u2ohZM7UvyTB3JP0gyaBqLWzZD3Cge4V+MWlLOcBTgEi9KbuaW3isvOzZF9XND1Yt8Ye4fASlL/MmhSCpzLdOYBjlGYKqXNW2iX1CfTi1oGxeHAJAUFUoQzWetztaAVTlPlzJW37AxoK6D7EY4iQUTzLlrRyuBTLqQAaMTUVLx6NWFTLIWyAqjtVjqwboYeTq0CVumec/qYFL95P1jJXEb0TXWp849lxFXbSEcksVFQ4KqEEcqQ194T4fhKEguqTzm3MrKA5sNbCxvErqop9OXkTpxAJDZQT0Jc9Bva0cXxIjUOP7agv1EejlcCQQlSJksbksOZObmYuQGbTxgfFezJJCnlzlWyodJrqSAHDkekPMPTfkTjjg3P8A2o+sSBzJQOncXHnEh6FhLyDTVMM0xYAHu1d/+07bRicfLUQ6pgdvdlkhqOamB04MhdzqHsSD/j/vui0+QsukAAN+1R7mLM/dGmiKZbD4hKnABcGjoc0O6QQ/j8oJVOIoTRVKy22/UEgwDKwk4NlS3VgfU1goYCaoZ1omKArmYAMNc21PSIbJ/Y4vBhJYPUVIIAPe5FaxuhQqOdhQnMna9mbrAvIHCkqc2ZQceATWJLwupCz0YJH1hc8jWtpfn2DezQDRz1SUn1AaK51h8rAf3JCr30pu8BzJNPdbvV/MDrJ0bqXJZ+gieRW/AUmctAuokn9NAzs9/lG8/HzgjmDD/JLu/nAK0qBygpUQzlJSfQF4zRKW75X3BHwaKY1l2N08USXczB3MfjBeHxSVBssxWhDkV1BYwKgGW35YLihBSL/qA3r/AKvGcvEMSCVVNAFBnPUitNHeKpMKa5GC5ksBP5akpelFF96PWzUi6JEn/wBaYkNXlIDHQkiM8bOFBLUaOnmZiCaWpck3YOesCpxHMQpObKWBFHO3ML/btCovvsYpxGGSn3lTSNg5r96xVXE5B9+WpkpLZgTSvfAq8qGAWWIdyG70l1BzpaujtG+Flys4zyzNKgo6gFrlgQzVcGtzE0irfBjiESa5MozNRlEjUtXUNbSJLwYICgWBf3QonYVJCQCep+rCZJc8oRKSD+hCSWY0cswvbpWDeHSkSySJWdhqknerlb0Ox3h2TiednYWalrgGjAgkh9W7oejg6pUsGdIYJABUVISbmhZO73PTSK8W4smYkEl2JABSkBtnCiT4+dYFwvCyshZy5P2pIcvZj92hSsSSvQTLSlYITKSkEhIWolQTSugFq7hoZYLh8qWglpU1e5E4v3ZWAF9OtbRnhDlPPKlLFPeTKcly4zEcwsA1vCCgM4I7CUlwWZAcDpzUq1xEOSNYxCsWmX2YmJmyElIUcomqJD7ILHMK0cPSBeESTMCUALyGmbMUkixIrfoHv4xbHcfnyUgqZgBqovoAGmVMJ5HtXLJM1YaanMQxDEkswBQovlapOlIhStaHKovZ7bE+zaJYSBPmpDZQSczAAkCjE7QBjuHpkSpk1E8zVgcoYggk+8FBWxN3EDo9oEzkLXnzCUgLI5CRuOVIrS9YC417QyJ0lbLICsyQk3c0du7WJyafBSSfc8/jMRmnqIuRo55mcmpJv1j2WBxOZCcwDqSCfEB4+fYblmJIU9q1o9No9nh8eqYkFTFVjlDW6bs0dfRdvE5JeQHimLnBfZoBKsxLUZRPusk0f5ltoIxPGMehP5onpSblSAA5092kL/amcUrlKsCCCRcEFw584E4fgROQVKxADkE9opgSCQkuVOot01jOaxlRcZNha/aqYnkCiCC5O71qSSPKIv2imqYGYu9xlo1qjmHjrrHF+yPa0TOlKIH6ZiT6BVoyX7ITEJzGdLCU0JzhqPQ5T3wkjS5WZnD5nPIXJq6Q9dtIkNsJ7I4VSEqXNQVEVKZc5Q8C4eJB+4ud0CThISOafL7r/CBEY/Di81j/AGoV8SQ8IuxKk8gJU9nSSGZgWFLGjaGN5nCJn70By9X0AsG+e1I3bQlGXKC52PActR6FTsRvc18IBn8eSluVOjMN+scXw8LrmUpaSkFCSLGoJpQNW++0aYb2eNDMULglCbFt1NfyjJtdwwm+AQcauUOH/akadBGE7jcwKepDu2/QkB27jBPF+EFCgQoJSqgHPW9yoMWGggfsCA5dSQzA/qb+0ad8UqM3GSszXxGasD9Ivf53b6xxGImrJyArVqU9dzBslAmTiSgAay02SCziGU/EgICsuQFfKciACAd2ryg066wOWyodPJZNgknAzgha5wSljYlOZ2r7oJFtYmHSpYScoUCSAgOSxc0PiRXaKYmYlUwAE5Mpp/xvYfHfxAXxVcsAAhhQJJUaVvWlyaNeHlYOovYzEwyxRlSw5Typdq63uSPCBZvFhnJCQGJIYq61b+Irh+MEAvKCszMMjvWrO9waxpJ4ekgKMkJf9JIJB8awtXstqUl8JvhJ/bKK1KIWTejHvCUhvvcwPOxpSWS5Io1a6MdyDDDC9ikDMiaG/YpIF9eT5xeZMl9oFoOUJGq8xLu7lhYPQDzhO2KtJcMSCapSXBQQ4dNCQ1w2lflHJmLKhUsr9zmxNXI8PKOY2ajMpj+pVU69Wo99YxxGEylLlwQC4AFDVm7mMIxl7G44stChzOaM1Nq/GGkv2hWoAHMp9yRewJNIT4fGJQoslwW1cjdjQeYMFD2jXlUjlrYEW892HTyir0ClXccp4fOm5iZKua2VyHte14ZS/ZzGISVKlTEpAf3gl9SzKqaGPJyfaCcEFOcsr3qkOQQateoFTWkMpHtzODlZVNdgMy1Ap6pOh08tolu3Q8keiwmPROSnKFlT5W7VJJLPbI7aO58YNMqW7AzHpcB9q6vePBYjjqirMPfH6y2fX3lJAzGrP0Eb4L2pUgEllMdXNL3fcwmkyl1T1uPwk2XOBB5QzZkFRcjmJAGlB1elngWZPmkAkSnDljLVToKMCWivDPaZKgASpKiaFX/TI1bKUqs1XMNMRx5SE5krSzhie3CdapOcv/EKvBqpJg2DxE7NllqwwJFhKmAqF9q29I0xXE56R+YMMwcZik9dH+UYzOOLmAqaVMe4zzq+ZvQV6CAv6+uWMypaAQaCpcXapIYMNNPNOPlBnWxRxNeWaSclwRltWt3f/cem4fiQtk5W5Qqjgs7OXvRhTaPJcRxvazCtkh25UBhQAbCvhd4YcLxvZThmIAKGUSFUBBqw2MEHi7XsZN237no+K4UTpZQdfQ6GPJ4PF8qk96TpUOPD+Y9eVx4zj2E7Kd2g9xRdXRVW847OtC1a7GMJUzfBcVWA2bI1Cwq9tIbr4biQCM6FZjUOWJN3BDF/nHmkzMqgogczPWxFu+0OpnEUDKl+0QQ5ypylJYUJMs1HQqFI5Iu/+m6fuMJcrEgACYzUbNZrilLxyB08RWkMhWVIsDLcgdT2YeJCt/j/AIK1+L+TyuDw61IzlKlAA5QkFxUklR2qfukdRL7TKgl3/uAAS27H5xFcT/QMgTUszO97B3rBOGlSUZVLmoU4NCFHK70elWAa4rrHQiW1quO404fw/s0ZQB4up7a5BaCe0SCBnAUGcgprdh75DX0ePL/i0Ak5QCCWIUVBQc3Zri4Z4wnY2SS5fdkggPStVU8hGfp29s09elpB+JwBmTJinUoAlmIYC5FAahm0qIIRPSqWAke7qtQT3MClzTbaAsDjg2ZjkJ6gEi9QW9IzVxOik5qVawYO4GYJcnwEOjNSS35G+C4dMUhxKOVZfMxqNFZvl/MI5iCxSzitXO/7RUOLRBMS6QSpSTRzmJ/41a9DERKKVKUklLEAG1x3nr5w+43tJI9Lw7BSBKQpRl5mLkBdNwGUHI6vAuNw2CUlSwFly7gEgOQ7JDU77Ql4esiaQp1AksWLO5Z2BcvsOkGYrDGW4cAKc5Xoz1AS7g01rCXOg5jYVOmImIGVakhqskkgC4ADdN/CBP6hPWo1fmdyACdKhP3WLYc1KRylycqQ6Qm9y5LUvFgsyVEJHRnUOhJ5tC/wiXt6KV1bb9w2UnKCVrGcPy66ij06taKCTkkE9mVFYIBzpptmSxISAFBzQuoaQPMl5S6ikEp97ZrDveFE/HEksG0feg3hxaS0PqOuQvictOUZUBKg+Y3BUQA2V2SOVv8AcX4bwOdiEqUGSEUIWQHd/dsKanqIG4fhe2IUsqMpJHaBJDt/aGI8SI9DOlSchTKlzcxYEKVro5FSQSKQUYpW7Eg4QkVXNSKmiec0uWS48yIfcG4hhsNmeUqeFAMpTAlgSMlHTU1rUeELZ/DzKZJLryuoKSQb8rMapppWhjBUkuGJceXU/QQtvgqlHsHcX4xJxAQU4ZMuYku7lQWhiMterUPo8D4lElYcIMohgwzV3u466d5gyR7Hz1yxMShZzVTyKIynUEPV9G8YIkez+IFFS2YAA5FA635amrv9IEslTYt80ean4b9qVkbkGtRW3fBmA4bKqVKUkJuMpOZ6aEFLHrrHo5PAZynygOLu4+Iii+GzEnKVJBDPr8Eka2eLUF5FVPgVYebJCgSMyRYArTqOl4Kl8SA9xQL3DfF2EET8GrKSZiGYuM7K6s4DmFZnjISUkBttLCrQYKtDto9RgOMysiQuQl0qGZkIdSeZmBO4DktCLj+KE2ZyITJFmcXGrDeA8PiWSGL2JPSgHwgebIKVOoGpetHFRRuoPlGcopVfcUpugjDYXLZyTrbyENuG4ZYUFhklNiyn1B/UND92NcAU5QUwYJ0bw/TrlsxzDVLhXxbDdpLUkvXzpBCZ0UnYkAEmOt0lszXJ5TCSnQSQ9Te76a7wx4D7Q9nnGQKKkMAqrP08R5QLiSwJH2TaN+HYRKSlJMsLyKclqkEAByRzF+lE9I8n526OxJraOoxi2sg9WX8jEhvh5kpKcqpMtRDuTOY3LUE1qCnhEh+m/KI+LyfO+2N3bfd+ndGk6UpkrW5SpmofWtI5LOYpTQVGgF7kkVPR4Mx0x1ZUqSpI2f5jQ/COjuJRWLbMZYUtQQm6j4D7+7xpiJeVbLUaNRCWDb1OsGcDQgKHaqKU6kJJPd6baxlPkFU10ZigUBUKmt6CkTdMdLH3NFJTMCQkKSkBj+YkuQdUjmB8hGUySAQAKEG4e1/SvhBicGU5cilVAzOGINXFHfd+toLmyUlIyoUFChUXLjV6By9X0tAmk9mjVx9xfLS8sy2tzBkl7EkuPLuiSR20s5Qe0SdEslvCr01gyXhSBdYZ7UuGuzxOMYcTOz7GX2ZCWUcyiVEWflHW2h6Qm6dInbWwKVh+0qFEZSArOXJJ94gFmBjLETzmJUGAJGVLCjMO+z/F3gjGYUZUuopWxzZnIVZilkuNXfcQHL4UskKBSQaE81u5hWFH5hSfajbAcQBOVCHJNT0O/raDBNRLVlUrK4LqAdlEcr9Hue9tYHw3D5ypmSRLLC4SColhmNAHLAeNoL4hhs009rOSt2yrQlwtLDIRlbKK1BGYMxEUmuENSdbFpwqTMOVYysC9WFHPvNq/fpF8Pw/taIYuQCsvlS+oAqW8e6CvZxlz2mJzyUKBUl2Kkglg1y5HrXWPb8Q9rsMZWWTKlomBJyhYlmWk0uAxs5YDQQJKycb2KUYxeGlCWgSJgSAxEo1/zND3m/WFM7iSj+YpBQsF0qzqQ42QlSXoWrm7nhv/AFmT2QdCe0YAkUSS1VASwAndnIrAKlqWxYv1AYbs+tBZ7Q0rKf1F+I4gpYDlRcn3i5S9yDG2Dny0DnIzaZnIZm+fwhlgOFSZiSqbNTLm5mCJnICKczn3ttAGtBM72VCRnYKSk5iQsKSQDqS1Da8OCpC72XTj5yQMk0GXlAEtE7lsW5ErJFS/hpGM7jagkAHKpzUTVtrZvrBvYS8wEyRMOYP+WpmGhaY4INdRaF3GeFdopPZyRKSkMEoIUpfVZFCaaDUxDXhFuT5Lj2zxPbXmKSAwCCpTJYfquqh1PjGyePYdavzc0pRuVhbFRu5JP8x6PhnB8J+HSiZlStCRmClJQoUc0BtevfCed7M4SfmEuetTOVALC0BmtYaisXFaM22eZ4lxNHbNKTmlAVahJq7EimnlAP8AUE2Qh0qbNnZSjWz0sR4xeVwkpWoAsnMQFHYEgGjkRf8ApzO6ga6VB7mrEOck3EMW1kXkoBdSRlSkMB1N/C58owxKcxpffuFYbYLALn8qCOQMS1EuLqbU9Ht0LKuISZYWmRLPaHM65lWO4SLN9PJOLlSRLWhvwlY7IMXqai0FlcB4aWEJYWi8ycwcx3pKEfoYcs2mzgkOYScVxRUARYafOK43H5lAPqzfAwOpBqFsWNB9Y8/q9ZzdLg6IwSRxKTNWEOABWurD4NB+D4cETErKBNAqUfmZahSWUwFwxoYWTDlII+cMMKsrdJcMH5b70+nfBDGK5Kj8To9XhuLSlJBHDpRfXORallV845C3Bcd7JAQAFBL1KQ5ck1fvjsP1Pb+5t6T9vuv9nkEYkpDsEhViAwp11gSVPeYVFX2dY0UVKTlKjld2emtW1NfWMxKAtBlFO0c0+o37jWXj0Dr3CNRxvZMKAmLgDeIcmyfVl2Gq+OsWy+sVPHR+0wtmEeP3rrGRhoH1ZDY8dOifMxwcUmqICWFtHvAUjDZm2q/S19vuhhwhcuSBmIzEME1cAhxmN0iopc67RSjZSlJ8sIlYDMStSDMUirNyo1dRsCwtA03F/tcB6sU3vpUQFjsUtQCQpg5bTrRItSkK5CihdT5aiKg03QNnokcQMtQWiaqWQDQKUmvhA8+RMxBC1LK2DCgDJvVhW9yIWSp3KSwfqL019YK4apcvnCghJ1UaGraOfERrhHkV+RjhODsnkXXUVB+RMaycCgCoIUdd+4/WJheKyQtJIWV6GiUXF8wNGcv0G8N8T7WSapPMlxU1oQC4ao2PdrCVFWkLF8PUgvWti9fW8GcGnkTknsu2CS+RlFzo7A6sWIhQPaBDmoQNlDODsydT4N3RaZx+arllFaaupXIgl6VCGAA2JPhF3oSqz6mON4dYH4pAkZnbtFBbszuG5b6gQo9oZGE7JSJMnOSCUqlOlGYpoo5SEm+1bR5bgC5Et1YhExUwk/mJyrS1LpU1XcuDHqE8Uw5SVJnBhcKQtKulGIJ6AxmjQ8jhMdMQMqc6K6sbDr8xBKuLTgQoqBAuGYkNZ0swi/GvaITE9mkBKXHOqpLEWGg7vFoWYrEKAZCg/Qt6P0hzdIlC1fEpjqBupwQwerakasIpwskLorKC7MSHpYto8dxEtRLqGUjTX7vGqEgEs3yFaOdY503yyQ5c1CfdsC+YvYaNrEkoQoKzzcigBkQE5lrJsCBRCALnTq8YIlak+Ovh+0evdBCVMGEdC6cp7lpEudHUySElOdYCrpSpSUqGgUkFleL3jkmSElwG2jueMsRjAgAlq9fONnh00Z25G2JxoQkk6aawmxvFMzhKqFoFnz3mF6hR8K6eUMsNJlKmoMyiA5UEippy9GdvWOLq9bJ74NYxMpfC5ipXbBEwocArynINL97B31h9wn2VlTpKVnGISpb8hCSRUgBRKwxptBxRh1JITPBH7VJNWragMLvwshROVUs6X8NaesEaktNm2Fcgs/2PmHLlVUkswSp6VHKowCrBLkLZag//ADDd9HhurgVD2bh9U83/AMTC1XCZqTyrr/kofWHV87JarhAMziBQctKePq8SCDg8Rsf/AB+cSHciL+v2Fih1ixSyfQd9IycRfNSm/SM0jNIzKjreOPGhl1vHZkgPqbetRp6Q1TJozINNX/kfKC8PhXAelyNzQW2tcxfC4elWdIJDkNub3PT46dm4rs6qqSxy0c/5G4HSNlCtyLSrk0WrIh0juFm69T1hfJxAUSG2IfR9POCJM5U0DlZhUiz6AfdIwPDggFRzMf7d4xcrbsvRlJJcgn3XY69O8aRniMwLlqfO9IJlyEg0CmO5FWsbbxujAKXcfeo8qwsti54BZs45CUi3y+zAsnFlxyv4aeMGzsGpBUGuKOQAw0+9o1wmENmSSQf1CmrjwBi1xVCNOHcOmTVMlI3LlqUBDgHeDp3sytAdcxCASwzP5PTrGMqZMlhNWTdIGaritUpexGsaDiblWfmJSRXMQApwakvmv3PGkOn5Q7QvxPDciiCtCiG90FR0r6mlfdgzg5XKWVS5kxCmIJFKOKb6ekYYcBKSAVb7E21ctqfCOqLF8ytCa63YP8t40UaXAk1Y0l4xfbGYooWFMDmDFmDkZWIVS/XWM148KclQCbMAN/8AXlCSbjSt94rJkFXvUGv87RnHnSKcmz0kyUmYUqU2VKWGVkuGoXFy9dzAk5SU6vs/jpF8GlOUPYaWHreK4rFJJ5AHtmb4QdRx57hwjHM96C7Pd9VHQeuwg/DYxaEKQFEJW2ZIoC1nFzfWAEKNzfrpGgXGvT6dfFLkzlLwblcdzQPngfG43KBlN6Hv+kadTqKCISsNm4hh92OohOhIUFAkljQg94eKzsbmtTc9+nnBnDuDHtELmgKSKrlVDjYkaux8I4XlN3Jm1dkLpEpXMQKJN9g7AjQQXLw6hUC/n5Xj1svDYI3ROQ1QlSiUA0q6UrLs9wR0hpI4TJm8snFJNWCJoQphoTmIKR0CSYuUY9x4WeW4Nw7MM81RSAoZQA6jlPMSHGUWqTHpkmUolSZiHN7A9zlIb/3I5N9lpqWIloLuxQtUtRy+8yZmWwrRNq2gfB4Dss5nAIKEqUiWtIJWouE0I93MQ5F6w6ilouEWtGmI4LnDgGn6pRr4qQJoPiYzEo+6FTC2jpWPEOs/+IhdN9oEkgGQAo2VKWpPkF5h6CCU8UKAe1mzAgBwmYBML6Jq4SToWIESpprZaTfBwycQfcly1JcsckwO1KgS6F4kAL9sJz8swoTolA5UjQDuESKxfhD15/PueQ7QOAdY3lqFdWH0/mFiUl03s/h9vDbC4YJqrWw1I67D1MGF6OSi0mTmvQa7fyeggvQZQdtHoAz7BtP9xmqrMwDO5oEh2+X3eAcTxKmRFEvU6qPXp0jRRUPqPgMm4wI92qv3aJBpQanrA0uTnL3O5gaTWHfB1BJz5khSbAgGvcf9vGe5OgWzkrGdllQr8sEhipJ5XIBUXrR3NPCMuIcSKyoIPapTcsQHzEUFCQwBBpe0E8QKsRzTCteXqos9SA7sOkUloSkMlgI0XSQ8taJhMQpK5SwhLAJK0TOYKUCc1KEJIaj+MVw5KAcyip3sLdw2i84pCEntAVHM6WLpZmc2LubWasC4jGBJORRLWox8qwTjBxxYZMIxMsl3U7jlsYGXNCE9zXjGfijktQpodtoWoxBUGJjLpykkEtjaTNJJpT5xqlUBInAJr00+92jiZmZ8pG+2n8Rp0+q+GS4INXiRcC3eR8XiycTnFbA2qWDadIClAtUua1iyJoSlVHf1ofm3rGHUcnopIz/DZVX8PvSCEAmmm0AL4qSsnKkCzAEt4k1MMZU8kXDHYN/MV6c5A6RoDRr9HpGqAT1+/SMUxcLjph01D6mbdmoVWvpDD+skSzLSlLENUAtubX/3UsykzmqIHkTNNdH+cVKSTSY1fYKnYhh1NoBxCzMKQKqVtd/9axQ4kklOtu8fSGfBJaEhWckLJvpl2pUPq3SMG85DSoYcK4BnCUhIK0qDqL0I/aUqDh7OC/TT3PEZKCUpmp7eeqyWSD1UpQFB97mFHsh7S4eStacR7jJ7NSUqoXVmcgOHBTU7R67DYzBrKlyJiAtd1UUfFi4tD47GyQix3srKQxSpQVQ5MxKe4kuWfaEs/g4mFRKELL1KdDtRjHr8bwaZMH5cxJe5SXU3QFmMZowPZAIylIG4I9TcwKSehuJ5GTKXK/6U6fJ6BRKfJUA43BTlrC1LC6M5GWgdg1mj2GJda+zQG1WprDYPcmBOO8OkFKgUjOElQyuCWsOWjnrtA0qEr7HkE4abJOcJJI1bMK3914F4jxZU0AEJBH7aeYN61iS55ShwVJ7lfERMNjVTVpC2UEF1EgPqwtV4xjBXvkHNpUuDVHDKe75t/wDuJG0wJJJt02iRv6ESMhFIkhKUkirco8ScxHjQRrLllZYV1Vu2sYzZxLqOvpt5CCcNN7OUsi6kkW009R6xT+GIIH4ligpCUIBASS+5fdoVIvEUurvWDcFNzBTgHqwjMXJ0YtKWZtqXtV/GKjHK0dtYGtFpaSogDWIUa2iApXEFGgJA1Yljs8ZKnF9SY7MRlDPvUfzAecjx+384FsdGsya9nB6xn2u5jSaxPhFJMpyBvSKVUMOzgynL/wA0b1ECyUX7j9flHUINBrp30gtEjUsT6D6xEY1dDJNt5xnIlspzbb7tGxPid4gQBWM7rSGdeKTJyUiv8xlOxBblHj/EDplPU3i49NvbEc7HMc1nhlJNIwlpjYGOyKohs2zxUzIyzQw4dw3PzKLJHqdh1hykooSTbpABmVZ26wNnCVOASzvrTfpDjiHAFLU6GCUpNBWwcMGck71vFeAGQUKl4l0qJGRQJGooqhBat279+OU8vi5XsdC6MlLGWvqKTik50teoPmLv4wfJVV++Oe0OCRLmGXKOcBVFHK5YnVJKfIkdTB/B+Cp96cphUsH5v7aan5ROOSWLJcWnQKnFh62eHK5srK5DbEZSD1FiB1eB8RgkrcsANAwYN84CRwsTFMCQlNyPh01+zG7Ul3GtI9BhuIzUHkmrSRZK6+i6+Ah5gPbzES3CkpmB6sWP/apx6iPLjCqSzLJDuy+dJPx9YqgqGbMh3LvLU1NsqofIZUe+k+3GEmUmyzKO5BT6pdPnHzvGcTVMmqVmLKfXT/Rhvw2TLmqXmmgIlgKUFApUU7IBdy7DxeE2PnoVMUoJygmwsBYCg2ESpRRTurK4QJKgFHWg3OgOzn0eM5pTK5U/qPrqW0AjTshL5gXceQ+phXxDGMQ/fTSGnKsiGHzcaoFkBBSLE3O7+MSEycUGs/iREiPUkI0WaePyghQKpNLhxdqu8DqSzg0ahi+GxOQkKqDRQ+BEdElaEhbiUstQ/uPxp6QXwqZdJ7++LcQwRSHFQS4O4+UB5ijKoUNfMH6ERkJaZfFyClXSNuFTmWz0IaNiUz00oRcbfxAfYKlKCiHAOkTJWqHVOwnGKZRDdfCAZ1qeHxjbGYvMoEWHzjPCyeYHRx4/YiYqlsHVnFLcnYwRhZZcHYgjahjaVgAiqz/xHzi65vloB9+saY62FlpSAB8T8hEUp+77vvGZnVr/AKjFU0nVh92EZO5OlwKzVeISm5a7NWBXKmqe4RWZKF41lho1h06CzWIBFc0deNiTR46gE/dhFEj/AHDeTgxLTmm+CNTsV/IRMp1pAlZTC8PASFLok23V3bJ6wbh+IDtEE0Qk/tcAf46wEZpmqN+/TpSCjhgEOlRKm90j4ERzeprZ0dONbPQy58gpURMlodWQEkhLq2BqAK1s1Y8vxOXKlLISk9auBXSMZ84KSU5Skiz1JtQEBwXO1hFsbh5kwBgkpSAwlsMtP1JNzo7vSIjGMdpmspy6nawCanMwtsbtDzCKEuW6i4GsIQShwUlx0Yv3aRdWKzUNuloa+DRhdbHScalamBfo0MuHTUIATMS4cnNrXqGVSmseakS2PvMadztDCVxYg5VsWo7fGKUslscZVyemTgZUxOZExi9lVPoyh6xRPCFBQztlDkkG7CgqAalh4wsQU5Xf1hphMeAD2i1HUAkkADrvDwknSZplFq2gCfwJE0lTqQpgHFqBhywpxfBlygCtaSCXBDhR6EaR6HhXH0TCsFJTlDgu9H161jz3FeJ9osl6ad0apRaswbBcRPYEqsPU6CFijmJUbmL4zFZiEgOB6k3J+EUn4ZSE5lAAEsKhzdyBqAQz7wpPLgRRWDrHI0EzrHYxthRtiKlL6j5mM5t/+So5Ejrj8qEhlweqFg1FKGFnExyI/wApn/0jsSMp8ooFwSiFBi0M5lhEiQpDjwAYlAewjkv3X1rEiQkR3Nx7w74ye8SJF9QTKTLjxjkuOxIqHAMtEESJFiLiOIv5xIkADfgKAZqaCxPi0U4ookhz9vEiRzdn9Sl8oThRQd0ExyJEI61wdSOZPQj4xbiimMsihLgkXI2O4iRImP8AUZv50Pfa6YV8MkzFkqWZpBWqqiAksCo1bpHz77+ESJErgf6j5zTAfqGgNoOwKQQp45Ehw+dmCNeAH8wjStNIdzxEiR0RLXAuUG7Rqd3fCScfe7jEiRcflJZJqB2NhRJb/wAYExJdCSamgc7NaORIwj/kRXNEiRIoZ//Z"/>
          <p:cNvSpPr>
            <a:spLocks noChangeAspect="1" noChangeArrowheads="1"/>
          </p:cNvSpPr>
          <p:nvPr/>
        </p:nvSpPr>
        <p:spPr bwMode="auto">
          <a:xfrm>
            <a:off x="71438" y="-895350"/>
            <a:ext cx="2775347" cy="1847850"/>
          </a:xfrm>
          <a:prstGeom prst="rect">
            <a:avLst/>
          </a:prstGeom>
          <a:noFill/>
        </p:spPr>
        <p:txBody>
          <a:bodyPr vert="horz" wrap="square" lIns="91440" tIns="45720" rIns="91440" bIns="45720" numCol="1" anchor="t" anchorCtr="0" compatLnSpc="1">
            <a:prstTxWarp prst="textNoShape">
              <a:avLst/>
            </a:prstTxWarp>
          </a:bodyPr>
          <a:lstStyle/>
          <a:p>
            <a:endParaRPr lang="nl-BE"/>
          </a:p>
        </p:txBody>
      </p:sp>
      <p:sp>
        <p:nvSpPr>
          <p:cNvPr id="23556" name="AutoShape 4" descr="data:image/jpeg;base64,/9j/4AAQSkZJRgABAQAAAQABAAD/2wCEAAkGBhQSERUUExQVFRUVGBgaFxcXGBcaGhgYGBkYGhcaFxkZHCYeGBsjGRcWHy8gIygpLS0sGB4xNTAqNSYrLCkBCQoKDgwOGg8PGiokHyQsLCwsLCwsLCwsKSwsLCwsLCwsKSwsLCwsLCwsKSwsLCwsLCwsLCwsLCwsLCwsLCwsLP/AABEIAMIBAwMBIgACEQEDEQH/xAAbAAACAwEBAQAAAAAAAAAAAAAEBQACAwEGB//EAD4QAAECBAQDBQYFBAEDBQAAAAECEQADITEEEkFRBSJhE3GBkaEGMrHB0fAUI0JS4RVicvGCM5KiU5OywtL/xAAZAQADAQEBAAAAAAAAAAAAAAAAAQIDBAX/xAAsEQACAgIBAwIFAwUAAAAAAAAAAQIREiExA0FRE2EiMnGR8ASB4UKxwdHx/9oADAMBAAIRAxEAPwD6jFhFXjoMXkZ4lxFgYoDHQYWQ8TQKiwVGbx3NBYYmwXFguMM0dzwrCjfNHc0YdpE7SCx0bvHHjLtInaQWFGuaJnjLtI52kFjo3zxO0jDPE7SFYUb9pHe1gftInaQAEdpFSuMO0jnaQDN88cK4wM2K9rABvmjmeMDNivawwCCuKlUDmZHDMhiNyvrFCqMSuKlcMRopcVzxkpcUzw6EbmZFSuMiuKFcFAbhUSBwuOwAEZ4sFwJ2kWE2JoqwsLjoXAnbDeO/iBuIVBYZniZ4E/EjcRPxadxBQWgzPEzwGccneK/1BG8FMLQbniZ4BPEkbxQ8TR1gphaDzPDgPUuw3a8d7SFp4ojYxX+sJh0Kxr2kTtIUHi42iv8AWhtBiGQ57SJnhKeNdIn9YO3oYWIWOs8TPCUcY6ekRXF/tv5godjrPHM8Iv6yYh4uftoKCx4VxwrhGri5+2MdTxQkX9BBQWOSqOZoUDiJfX0iK4h/dAGxtmjhVChWP2W51t6GsVXjFMCSwV7rkVDtTeKteRbG5VFSqEqseX971H1jgxajZT+MO4+RU/A5KooVQn/EL3tfSMl41W/rDuPkVS8DwqihXCMYtR1PmYxmY1Q1guPkVS8HoQuJHnfxZ3PkYkFx8hUvBYY1WyvGLnFkdfECE8niXVAbo3mAIzm4pT0UkvoD9vGTkzXFUOfxpNmHe8cXjiBX0IMLDiv2klrlKHAbq4jNPEqsCSNykfNdPOFkwpDf8eWeoa7/AMRivihBZw/ifpAqZOb3pgSNiS79MoIgiRKQlLCZ1cJU/c50ifUorCzT8eSKF+4U+JjkzHEWPmCPKF0/iCQ6UVY7FI0qGV3+sdC1TR7pL090kU6tBkKkFnHrdqjw87xrMxaxQZibg8rNC4oWkOlJNtAPiIvJmYhyVJ5KUcBvUPCcxqK4DRjFFnzW3S333xPxCnY5R3kW8BAK8RmZKlFPUGwbcP5RPwaGrOJ/5L0tZG3WFkNpBilVopj4kd0XVNUmnKaGzv6vASloIDHMTrzXGxU1YHnS1JA5VPV/I1JBMLNsK8IYy5xLhm61+kdUtT/uA2vCgYmYKFh0Ln4OI4pKzzFaUjQwWxJN9h0rHLZsrdSTXz1igxijVrbORXdh8IS9qnWZpv8AflG0qQlVRMtvd9fvpBZVP2+6GisQdaDvIP33xETymtTd+YAt53hZOkkVSuhbV3J7rfGOYVaQSVELCbhyC+4s/jDsK2NDiQQTVO3fWgb5xJGMDFyxNqmsCYPEpUpQlIKioFLK5r6AsyTS/rGs/DlCQZgI6ZkP1DAki71iXItLvoKlYl0qZ30zbeH1gachdS6fB/G8FcJ9n581BmywChzVRY0u2ohZM7UvyTB3JP0gyaBqLWzZD3Cge4V+MWlLOcBTgEi9KbuaW3isvOzZF9XND1Yt8Ye4fASlL/MmhSCpzLdOYBjlGYKqXNW2iX1CfTi1oGxeHAJAUFUoQzWetztaAVTlPlzJW37AxoK6D7EY4iQUTzLlrRyuBTLqQAaMTUVLx6NWFTLIWyAqjtVjqwboYeTq0CVumec/qYFL95P1jJXEb0TXWp849lxFXbSEcksVFQ4KqEEcqQ194T4fhKEguqTzm3MrKA5sNbCxvErqop9OXkTpxAJDZQT0Jc9Bva0cXxIjUOP7agv1EejlcCQQlSJksbksOZObmYuQGbTxgfFezJJCnlzlWyodJrqSAHDkekPMPTfkTjjg3P8A2o+sSBzJQOncXHnEh6FhLyDTVMM0xYAHu1d/+07bRicfLUQ6pgdvdlkhqOamB04MhdzqHsSD/j/vui0+QsukAAN+1R7mLM/dGmiKZbD4hKnABcGjoc0O6QQ/j8oJVOIoTRVKy22/UEgwDKwk4NlS3VgfU1goYCaoZ1omKArmYAMNc21PSIbJ/Y4vBhJYPUVIIAPe5FaxuhQqOdhQnMna9mbrAvIHCkqc2ZQceATWJLwupCz0YJH1hc8jWtpfn2DezQDRz1SUn1AaK51h8rAf3JCr30pu8BzJNPdbvV/MDrJ0bqXJZ+gieRW/AUmctAuokn9NAzs9/lG8/HzgjmDD/JLu/nAK0qBygpUQzlJSfQF4zRKW75X3BHwaKY1l2N08USXczB3MfjBeHxSVBssxWhDkV1BYwKgGW35YLihBSL/qA3r/AKvGcvEMSCVVNAFBnPUitNHeKpMKa5GC5ksBP5akpelFF96PWzUi6JEn/wBaYkNXlIDHQkiM8bOFBLUaOnmZiCaWpck3YOesCpxHMQpObKWBFHO3ML/btCovvsYpxGGSn3lTSNg5r96xVXE5B9+WpkpLZgTSvfAq8qGAWWIdyG70l1BzpaujtG+Flys4zyzNKgo6gFrlgQzVcGtzE0irfBjiESa5MozNRlEjUtXUNbSJLwYICgWBf3QonYVJCQCep+rCZJc8oRKSD+hCSWY0cswvbpWDeHSkSySJWdhqknerlb0Ox3h2TiednYWalrgGjAgkh9W7oejg6pUsGdIYJABUVISbmhZO73PTSK8W4smYkEl2JABSkBtnCiT4+dYFwvCyshZy5P2pIcvZj92hSsSSvQTLSlYITKSkEhIWolQTSugFq7hoZYLh8qWglpU1e5E4v3ZWAF9OtbRnhDlPPKlLFPeTKcly4zEcwsA1vCCgM4I7CUlwWZAcDpzUq1xEOSNYxCsWmX2YmJmyElIUcomqJD7ILHMK0cPSBeESTMCUALyGmbMUkixIrfoHv4xbHcfnyUgqZgBqovoAGmVMJ5HtXLJM1YaanMQxDEkswBQovlapOlIhStaHKovZ7bE+zaJYSBPmpDZQSczAAkCjE7QBjuHpkSpk1E8zVgcoYggk+8FBWxN3EDo9oEzkLXnzCUgLI5CRuOVIrS9YC417QyJ0lbLICsyQk3c0du7WJyafBSSfc8/jMRmnqIuRo55mcmpJv1j2WBxOZCcwDqSCfEB4+fYblmJIU9q1o9No9nh8eqYkFTFVjlDW6bs0dfRdvE5JeQHimLnBfZoBKsxLUZRPusk0f5ltoIxPGMehP5onpSblSAA5092kL/amcUrlKsCCCRcEFw584E4fgROQVKxADkE9opgSCQkuVOot01jOaxlRcZNha/aqYnkCiCC5O71qSSPKIv2imqYGYu9xlo1qjmHjrrHF+yPa0TOlKIH6ZiT6BVoyX7ITEJzGdLCU0JzhqPQ5T3wkjS5WZnD5nPIXJq6Q9dtIkNsJ7I4VSEqXNQVEVKZc5Q8C4eJB+4ud0CThISOafL7r/CBEY/Di81j/AGoV8SQ8IuxKk8gJU9nSSGZgWFLGjaGN5nCJn70By9X0AsG+e1I3bQlGXKC52PActR6FTsRvc18IBn8eSluVOjMN+scXw8LrmUpaSkFCSLGoJpQNW++0aYb2eNDMULglCbFt1NfyjJtdwwm+AQcauUOH/akadBGE7jcwKepDu2/QkB27jBPF+EFCgQoJSqgHPW9yoMWGggfsCA5dSQzA/qb+0ad8UqM3GSszXxGasD9Ivf53b6xxGImrJyArVqU9dzBslAmTiSgAay02SCziGU/EgICsuQFfKciACAd2ryg066wOWyodPJZNgknAzgha5wSljYlOZ2r7oJFtYmHSpYScoUCSAgOSxc0PiRXaKYmYlUwAE5Mpp/xvYfHfxAXxVcsAAhhQJJUaVvWlyaNeHlYOovYzEwyxRlSw5Typdq63uSPCBZvFhnJCQGJIYq61b+Irh+MEAvKCszMMjvWrO9waxpJ4ekgKMkJf9JIJB8awtXstqUl8JvhJ/bKK1KIWTejHvCUhvvcwPOxpSWS5Io1a6MdyDDDC9ikDMiaG/YpIF9eT5xeZMl9oFoOUJGq8xLu7lhYPQDzhO2KtJcMSCapSXBQQ4dNCQ1w2lflHJmLKhUsr9zmxNXI8PKOY2ajMpj+pVU69Wo99YxxGEylLlwQC4AFDVm7mMIxl7G44stChzOaM1Nq/GGkv2hWoAHMp9yRewJNIT4fGJQoslwW1cjdjQeYMFD2jXlUjlrYEW892HTyir0ClXccp4fOm5iZKua2VyHte14ZS/ZzGISVKlTEpAf3gl9SzKqaGPJyfaCcEFOcsr3qkOQQateoFTWkMpHtzODlZVNdgMy1Ap6pOh08tolu3Q8keiwmPROSnKFlT5W7VJJLPbI7aO58YNMqW7AzHpcB9q6vePBYjjqirMPfH6y2fX3lJAzGrP0Eb4L2pUgEllMdXNL3fcwmkyl1T1uPwk2XOBB5QzZkFRcjmJAGlB1elngWZPmkAkSnDljLVToKMCWivDPaZKgASpKiaFX/TI1bKUqs1XMNMRx5SE5krSzhie3CdapOcv/EKvBqpJg2DxE7NllqwwJFhKmAqF9q29I0xXE56R+YMMwcZik9dH+UYzOOLmAqaVMe4zzq+ZvQV6CAv6+uWMypaAQaCpcXapIYMNNPNOPlBnWxRxNeWaSclwRltWt3f/cem4fiQtk5W5Qqjgs7OXvRhTaPJcRxvazCtkh25UBhQAbCvhd4YcLxvZThmIAKGUSFUBBqw2MEHi7XsZN237no+K4UTpZQdfQ6GPJ4PF8qk96TpUOPD+Y9eVx4zj2E7Kd2g9xRdXRVW847OtC1a7GMJUzfBcVWA2bI1Cwq9tIbr4biQCM6FZjUOWJN3BDF/nHmkzMqgogczPWxFu+0OpnEUDKl+0QQ5ypylJYUJMs1HQqFI5Iu/+m6fuMJcrEgACYzUbNZrilLxyB08RWkMhWVIsDLcgdT2YeJCt/j/AIK1+L+TyuDw61IzlKlAA5QkFxUklR2qfukdRL7TKgl3/uAAS27H5xFcT/QMgTUszO97B3rBOGlSUZVLmoU4NCFHK70elWAa4rrHQiW1quO404fw/s0ZQB4up7a5BaCe0SCBnAUGcgprdh75DX0ePL/i0Ak5QCCWIUVBQc3Zri4Z4wnY2SS5fdkggPStVU8hGfp29s09elpB+JwBmTJinUoAlmIYC5FAahm0qIIRPSqWAke7qtQT3MClzTbaAsDjg2ZjkJ6gEi9QW9IzVxOik5qVawYO4GYJcnwEOjNSS35G+C4dMUhxKOVZfMxqNFZvl/MI5iCxSzitXO/7RUOLRBMS6QSpSTRzmJ/41a9DERKKVKUklLEAG1x3nr5w+43tJI9Lw7BSBKQpRl5mLkBdNwGUHI6vAuNw2CUlSwFly7gEgOQ7JDU77Ql4esiaQp1AksWLO5Z2BcvsOkGYrDGW4cAKc5Xoz1AS7g01rCXOg5jYVOmImIGVakhqskkgC4ADdN/CBP6hPWo1fmdyACdKhP3WLYc1KRylycqQ6Qm9y5LUvFgsyVEJHRnUOhJ5tC/wiXt6KV1bb9w2UnKCVrGcPy66ij06taKCTkkE9mVFYIBzpptmSxISAFBzQuoaQPMl5S6ikEp97ZrDveFE/HEksG0feg3hxaS0PqOuQvictOUZUBKg+Y3BUQA2V2SOVv8AcX4bwOdiEqUGSEUIWQHd/dsKanqIG4fhe2IUsqMpJHaBJDt/aGI8SI9DOlSchTKlzcxYEKVro5FSQSKQUYpW7Eg4QkVXNSKmiec0uWS48yIfcG4hhsNmeUqeFAMpTAlgSMlHTU1rUeELZ/DzKZJLryuoKSQb8rMapppWhjBUkuGJceXU/QQtvgqlHsHcX4xJxAQU4ZMuYku7lQWhiMterUPo8D4lElYcIMohgwzV3u466d5gyR7Hz1yxMShZzVTyKIynUEPV9G8YIkez+IFFS2YAA5FA635amrv9IEslTYt80ean4b9qVkbkGtRW3fBmA4bKqVKUkJuMpOZ6aEFLHrrHo5PAZynygOLu4+Iii+GzEnKVJBDPr8Eka2eLUF5FVPgVYebJCgSMyRYArTqOl4Kl8SA9xQL3DfF2EET8GrKSZiGYuM7K6s4DmFZnjISUkBttLCrQYKtDto9RgOMysiQuQl0qGZkIdSeZmBO4DktCLj+KE2ZyITJFmcXGrDeA8PiWSGL2JPSgHwgebIKVOoGpetHFRRuoPlGcopVfcUpugjDYXLZyTrbyENuG4ZYUFhklNiyn1B/UND92NcAU5QUwYJ0bw/TrlsxzDVLhXxbDdpLUkvXzpBCZ0UnYkAEmOt0lszXJ5TCSnQSQ9Te76a7wx4D7Q9nnGQKKkMAqrP08R5QLiSwJH2TaN+HYRKSlJMsLyKclqkEAByRzF+lE9I8n526OxJraOoxi2sg9WX8jEhvh5kpKcqpMtRDuTOY3LUE1qCnhEh+m/KI+LyfO+2N3bfd+ndGk6UpkrW5SpmofWtI5LOYpTQVGgF7kkVPR4Mx0x1ZUqSpI2f5jQ/COjuJRWLbMZYUtQQm6j4D7+7xpiJeVbLUaNRCWDb1OsGcDQgKHaqKU6kJJPd6baxlPkFU10ZigUBUKmt6CkTdMdLH3NFJTMCQkKSkBj+YkuQdUjmB8hGUySAQAKEG4e1/SvhBicGU5cilVAzOGINXFHfd+toLmyUlIyoUFChUXLjV6By9X0tAmk9mjVx9xfLS8sy2tzBkl7EkuPLuiSR20s5Qe0SdEslvCr01gyXhSBdYZ7UuGuzxOMYcTOz7GX2ZCWUcyiVEWflHW2h6Qm6dInbWwKVh+0qFEZSArOXJJ94gFmBjLETzmJUGAJGVLCjMO+z/F3gjGYUZUuopWxzZnIVZilkuNXfcQHL4UskKBSQaE81u5hWFH5hSfajbAcQBOVCHJNT0O/raDBNRLVlUrK4LqAdlEcr9Hue9tYHw3D5ypmSRLLC4SColhmNAHLAeNoL4hhs009rOSt2yrQlwtLDIRlbKK1BGYMxEUmuENSdbFpwqTMOVYysC9WFHPvNq/fpF8Pw/taIYuQCsvlS+oAqW8e6CvZxlz2mJzyUKBUl2Kkglg1y5HrXWPb8Q9rsMZWWTKlomBJyhYlmWk0uAxs5YDQQJKycb2KUYxeGlCWgSJgSAxEo1/zND3m/WFM7iSj+YpBQsF0qzqQ42QlSXoWrm7nhv/AFmT2QdCe0YAkUSS1VASwAndnIrAKlqWxYv1AYbs+tBZ7Q0rKf1F+I4gpYDlRcn3i5S9yDG2Dny0DnIzaZnIZm+fwhlgOFSZiSqbNTLm5mCJnICKczn3ttAGtBM72VCRnYKSk5iQsKSQDqS1Da8OCpC72XTj5yQMk0GXlAEtE7lsW5ErJFS/hpGM7jagkAHKpzUTVtrZvrBvYS8wEyRMOYP+WpmGhaY4INdRaF3GeFdopPZyRKSkMEoIUpfVZFCaaDUxDXhFuT5Lj2zxPbXmKSAwCCpTJYfquqh1PjGyePYdavzc0pRuVhbFRu5JP8x6PhnB8J+HSiZlStCRmClJQoUc0BtevfCed7M4SfmEuetTOVALC0BmtYaisXFaM22eZ4lxNHbNKTmlAVahJq7EimnlAP8AUE2Qh0qbNnZSjWz0sR4xeVwkpWoAsnMQFHYEgGjkRf8ApzO6ga6VB7mrEOck3EMW1kXkoBdSRlSkMB1N/C58owxKcxpffuFYbYLALn8qCOQMS1EuLqbU9Ht0LKuISZYWmRLPaHM65lWO4SLN9PJOLlSRLWhvwlY7IMXqai0FlcB4aWEJYWi8ycwcx3pKEfoYcs2mzgkOYScVxRUARYafOK43H5lAPqzfAwOpBqFsWNB9Y8/q9ZzdLg6IwSRxKTNWEOABWurD4NB+D4cETErKBNAqUfmZahSWUwFwxoYWTDlII+cMMKsrdJcMH5b70+nfBDGK5Kj8To9XhuLSlJBHDpRfXORallV845C3Bcd7JAQAFBL1KQ5ck1fvjsP1Pb+5t6T9vuv9nkEYkpDsEhViAwp11gSVPeYVFX2dY0UVKTlKjld2emtW1NfWMxKAtBlFO0c0+o37jWXj0Dr3CNRxvZMKAmLgDeIcmyfVl2Gq+OsWy+sVPHR+0wtmEeP3rrGRhoH1ZDY8dOifMxwcUmqICWFtHvAUjDZm2q/S19vuhhwhcuSBmIzEME1cAhxmN0iopc67RSjZSlJ8sIlYDMStSDMUirNyo1dRsCwtA03F/tcB6sU3vpUQFjsUtQCQpg5bTrRItSkK5CihdT5aiKg03QNnokcQMtQWiaqWQDQKUmvhA8+RMxBC1LK2DCgDJvVhW9yIWSp3KSwfqL019YK4apcvnCghJ1UaGraOfERrhHkV+RjhODsnkXXUVB+RMaycCgCoIUdd+4/WJheKyQtJIWV6GiUXF8wNGcv0G8N8T7WSapPMlxU1oQC4ao2PdrCVFWkLF8PUgvWti9fW8GcGnkTknsu2CS+RlFzo7A6sWIhQPaBDmoQNlDODsydT4N3RaZx+arllFaaupXIgl6VCGAA2JPhF3oSqz6mON4dYH4pAkZnbtFBbszuG5b6gQo9oZGE7JSJMnOSCUqlOlGYpoo5SEm+1bR5bgC5Et1YhExUwk/mJyrS1LpU1XcuDHqE8Uw5SVJnBhcKQtKulGIJ6AxmjQ8jhMdMQMqc6K6sbDr8xBKuLTgQoqBAuGYkNZ0swi/GvaITE9mkBKXHOqpLEWGg7vFoWYrEKAZCg/Qt6P0hzdIlC1fEpjqBupwQwerakasIpwskLorKC7MSHpYto8dxEtRLqGUjTX7vGqEgEs3yFaOdY503yyQ5c1CfdsC+YvYaNrEkoQoKzzcigBkQE5lrJsCBRCALnTq8YIlak+Ovh+0evdBCVMGEdC6cp7lpEudHUySElOdYCrpSpSUqGgUkFleL3jkmSElwG2jueMsRjAgAlq9fONnh00Z25G2JxoQkk6aawmxvFMzhKqFoFnz3mF6hR8K6eUMsNJlKmoMyiA5UEippy9GdvWOLq9bJ74NYxMpfC5ipXbBEwocArynINL97B31h9wn2VlTpKVnGISpb8hCSRUgBRKwxptBxRh1JITPBH7VJNWragMLvwshROVUs6X8NaesEaktNm2Fcgs/2PmHLlVUkswSp6VHKowCrBLkLZag//ADDd9HhurgVD2bh9U83/AMTC1XCZqTyrr/kofWHV87JarhAMziBQctKePq8SCDg8Rsf/AB+cSHciL+v2Fih1ixSyfQd9IycRfNSm/SM0jNIzKjreOPGhl1vHZkgPqbetRp6Q1TJozINNX/kfKC8PhXAelyNzQW2tcxfC4elWdIJDkNub3PT46dm4rs6qqSxy0c/5G4HSNlCtyLSrk0WrIh0juFm69T1hfJxAUSG2IfR9POCJM5U0DlZhUiz6AfdIwPDggFRzMf7d4xcrbsvRlJJcgn3XY69O8aRniMwLlqfO9IJlyEg0CmO5FWsbbxujAKXcfeo8qwsti54BZs45CUi3y+zAsnFlxyv4aeMGzsGpBUGuKOQAw0+9o1wmENmSSQf1CmrjwBi1xVCNOHcOmTVMlI3LlqUBDgHeDp3sytAdcxCASwzP5PTrGMqZMlhNWTdIGaritUpexGsaDiblWfmJSRXMQApwakvmv3PGkOn5Q7QvxPDciiCtCiG90FR0r6mlfdgzg5XKWVS5kxCmIJFKOKb6ekYYcBKSAVb7E21ctqfCOqLF8ytCa63YP8t40UaXAk1Y0l4xfbGYooWFMDmDFmDkZWIVS/XWM148KclQCbMAN/8AXlCSbjSt94rJkFXvUGv87RnHnSKcmz0kyUmYUqU2VKWGVkuGoXFy9dzAk5SU6vs/jpF8GlOUPYaWHreK4rFJJ5AHtmb4QdRx57hwjHM96C7Pd9VHQeuwg/DYxaEKQFEJW2ZIoC1nFzfWAEKNzfrpGgXGvT6dfFLkzlLwblcdzQPngfG43KBlN6Hv+kadTqKCISsNm4hh92OohOhIUFAkljQg94eKzsbmtTc9+nnBnDuDHtELmgKSKrlVDjYkaux8I4XlN3Jm1dkLpEpXMQKJN9g7AjQQXLw6hUC/n5Xj1svDYI3ROQ1QlSiUA0q6UrLs9wR0hpI4TJm8snFJNWCJoQphoTmIKR0CSYuUY9x4WeW4Nw7MM81RSAoZQA6jlPMSHGUWqTHpkmUolSZiHN7A9zlIb/3I5N9lpqWIloLuxQtUtRy+8yZmWwrRNq2gfB4Dss5nAIKEqUiWtIJWouE0I93MQ5F6w6ilouEWtGmI4LnDgGn6pRr4qQJoPiYzEo+6FTC2jpWPEOs/+IhdN9oEkgGQAo2VKWpPkF5h6CCU8UKAe1mzAgBwmYBML6Jq4SToWIESpprZaTfBwycQfcly1JcsckwO1KgS6F4kAL9sJz8swoTolA5UjQDuESKxfhD15/PueQ7QOAdY3lqFdWH0/mFiUl03s/h9vDbC4YJqrWw1I67D1MGF6OSi0mTmvQa7fyeggvQZQdtHoAz7BtP9xmqrMwDO5oEh2+X3eAcTxKmRFEvU6qPXp0jRRUPqPgMm4wI92qv3aJBpQanrA0uTnL3O5gaTWHfB1BJz5khSbAgGvcf9vGe5OgWzkrGdllQr8sEhipJ5XIBUXrR3NPCMuIcSKyoIPapTcsQHzEUFCQwBBpe0E8QKsRzTCteXqos9SA7sOkUloSkMlgI0XSQ8taJhMQpK5SwhLAJK0TOYKUCc1KEJIaj+MVw5KAcyip3sLdw2i84pCEntAVHM6WLpZmc2LubWasC4jGBJORRLWox8qwTjBxxYZMIxMsl3U7jlsYGXNCE9zXjGfijktQpodtoWoxBUGJjLpykkEtjaTNJJpT5xqlUBInAJr00+92jiZmZ8pG+2n8Rp0+q+GS4INXiRcC3eR8XiycTnFbA2qWDadIClAtUua1iyJoSlVHf1ofm3rGHUcnopIz/DZVX8PvSCEAmmm0AL4qSsnKkCzAEt4k1MMZU8kXDHYN/MV6c5A6RoDRr9HpGqAT1+/SMUxcLjph01D6mbdmoVWvpDD+skSzLSlLENUAtubX/3UsykzmqIHkTNNdH+cVKSTSY1fYKnYhh1NoBxCzMKQKqVtd/9axQ4kklOtu8fSGfBJaEhWckLJvpl2pUPq3SMG85DSoYcK4BnCUhIK0qDqL0I/aUqDh7OC/TT3PEZKCUpmp7eeqyWSD1UpQFB97mFHsh7S4eStacR7jJ7NSUqoXVmcgOHBTU7R67DYzBrKlyJiAtd1UUfFi4tD47GyQix3srKQxSpQVQ5MxKe4kuWfaEs/g4mFRKELL1KdDtRjHr8bwaZMH5cxJe5SXU3QFmMZowPZAIylIG4I9TcwKSehuJ5GTKXK/6U6fJ6BRKfJUA43BTlrC1LC6M5GWgdg1mj2GJda+zQG1WprDYPcmBOO8OkFKgUjOElQyuCWsOWjnrtA0qEr7HkE4abJOcJJI1bMK3914F4jxZU0AEJBH7aeYN61iS55ShwVJ7lfERMNjVTVpC2UEF1EgPqwtV4xjBXvkHNpUuDVHDKe75t/wDuJG0wJJJt02iRv6ESMhFIkhKUkirco8ScxHjQRrLllZYV1Vu2sYzZxLqOvpt5CCcNN7OUsi6kkW009R6xT+GIIH4ligpCUIBASS+5fdoVIvEUurvWDcFNzBTgHqwjMXJ0YtKWZtqXtV/GKjHK0dtYGtFpaSogDWIUa2iApXEFGgJA1Yljs8ZKnF9SY7MRlDPvUfzAecjx+384FsdGsya9nB6xn2u5jSaxPhFJMpyBvSKVUMOzgynL/wA0b1ECyUX7j9flHUINBrp30gtEjUsT6D6xEY1dDJNt5xnIlspzbb7tGxPid4gQBWM7rSGdeKTJyUiv8xlOxBblHj/EDplPU3i49NvbEc7HMc1nhlJNIwlpjYGOyKohs2zxUzIyzQw4dw3PzKLJHqdh1hykooSTbpABmVZ26wNnCVOASzvrTfpDjiHAFLU6GCUpNBWwcMGck71vFeAGQUKl4l0qJGRQJGooqhBat279+OU8vi5XsdC6MlLGWvqKTik50teoPmLv4wfJVV++Oe0OCRLmGXKOcBVFHK5YnVJKfIkdTB/B+Cp96cphUsH5v7aan5ROOSWLJcWnQKnFh62eHK5srK5DbEZSD1FiB1eB8RgkrcsANAwYN84CRwsTFMCQlNyPh01+zG7Ul3GtI9BhuIzUHkmrSRZK6+i6+Ah5gPbzES3CkpmB6sWP/apx6iPLjCqSzLJDuy+dJPx9YqgqGbMh3LvLU1NsqofIZUe+k+3GEmUmyzKO5BT6pdPnHzvGcTVMmqVmLKfXT/Rhvw2TLmqXmmgIlgKUFApUU7IBdy7DxeE2PnoVMUoJygmwsBYCg2ESpRRTurK4QJKgFHWg3OgOzn0eM5pTK5U/qPrqW0AjTshL5gXceQ+phXxDGMQ/fTSGnKsiGHzcaoFkBBSLE3O7+MSEycUGs/iREiPUkI0WaePyghQKpNLhxdqu8DqSzg0ahi+GxOQkKqDRQ+BEdElaEhbiUstQ/uPxp6QXwqZdJ7++LcQwRSHFQS4O4+UB5ijKoUNfMH6ERkJaZfFyClXSNuFTmWz0IaNiUz00oRcbfxAfYKlKCiHAOkTJWqHVOwnGKZRDdfCAZ1qeHxjbGYvMoEWHzjPCyeYHRx4/YiYqlsHVnFLcnYwRhZZcHYgjahjaVgAiqz/xHzi65vloB9+saY62FlpSAB8T8hEUp+77vvGZnVr/AKjFU0nVh92EZO5OlwKzVeISm5a7NWBXKmqe4RWZKF41lho1h06CzWIBFc0deNiTR46gE/dhFEj/AHDeTgxLTmm+CNTsV/IRMp1pAlZTC8PASFLok23V3bJ6wbh+IDtEE0Qk/tcAf46wEZpmqN+/TpSCjhgEOlRKm90j4ERzeprZ0dONbPQy58gpURMlodWQEkhLq2BqAK1s1Y8vxOXKlLISk9auBXSMZ84KSU5Skiz1JtQEBwXO1hFsbh5kwBgkpSAwlsMtP1JNzo7vSIjGMdpmspy6nawCanMwtsbtDzCKEuW6i4GsIQShwUlx0Yv3aRdWKzUNuloa+DRhdbHScalamBfo0MuHTUIATMS4cnNrXqGVSmseakS2PvMadztDCVxYg5VsWo7fGKUslscZVyemTgZUxOZExi9lVPoyh6xRPCFBQztlDkkG7CgqAalh4wsQU5Xf1hphMeAD2i1HUAkkADrvDwknSZplFq2gCfwJE0lTqQpgHFqBhywpxfBlygCtaSCXBDhR6EaR6HhXH0TCsFJTlDgu9H161jz3FeJ9osl6ad0apRaswbBcRPYEqsPU6CFijmJUbmL4zFZiEgOB6k3J+EUn4ZSE5lAAEsKhzdyBqAQz7wpPLgRRWDrHI0EzrHYxthRtiKlL6j5mM5t/+So5Ejrj8qEhlweqFg1FKGFnExyI/wApn/0jsSMp8ooFwSiFBi0M5lhEiQpDjwAYlAewjkv3X1rEiQkR3Nx7w74ye8SJF9QTKTLjxjkuOxIqHAMtEESJFiLiOIv5xIkADfgKAZqaCxPi0U4ookhz9vEiRzdn9Sl8oThRQd0ExyJEI61wdSOZPQj4xbiimMsihLgkXI2O4iRImP8AUZv50Pfa6YV8MkzFkqWZpBWqqiAksCo1bpHz77+ESJErgf6j5zTAfqGgNoOwKQQp45Ehw+dmCNeAH8wjStNIdzxEiR0RLXAuUG7Rqd3fCScfe7jEiRcflJZJqB2NhRJb/wAYExJdCSamgc7NaORIwj/kRXNEiRIoZ//Z"/>
          <p:cNvSpPr>
            <a:spLocks noChangeAspect="1" noChangeArrowheads="1"/>
          </p:cNvSpPr>
          <p:nvPr/>
        </p:nvSpPr>
        <p:spPr bwMode="auto">
          <a:xfrm>
            <a:off x="71438" y="-895350"/>
            <a:ext cx="2775347" cy="1847850"/>
          </a:xfrm>
          <a:prstGeom prst="rect">
            <a:avLst/>
          </a:prstGeom>
          <a:noFill/>
        </p:spPr>
        <p:txBody>
          <a:bodyPr vert="horz" wrap="square" lIns="91440" tIns="45720" rIns="91440" bIns="45720" numCol="1" anchor="t" anchorCtr="0" compatLnSpc="1">
            <a:prstTxWarp prst="textNoShape">
              <a:avLst/>
            </a:prstTxWarp>
          </a:bodyPr>
          <a:lstStyle/>
          <a:p>
            <a:endParaRPr lang="nl-BE"/>
          </a:p>
        </p:txBody>
      </p:sp>
      <p:pic>
        <p:nvPicPr>
          <p:cNvPr id="23558" name="Picture 6" descr="http://www.waterwaysforgrowth.eu/fileadmin/user_upload/1Photos/West_Flanders/KanaalRoeselare-Ooigem.jpg"/>
          <p:cNvPicPr>
            <a:picLocks noChangeAspect="1" noChangeArrowheads="1"/>
          </p:cNvPicPr>
          <p:nvPr/>
        </p:nvPicPr>
        <p:blipFill>
          <a:blip r:embed="rId2" cstate="screen"/>
          <a:srcRect/>
          <a:stretch>
            <a:fillRect/>
          </a:stretch>
        </p:blipFill>
        <p:spPr bwMode="auto">
          <a:xfrm>
            <a:off x="175023" y="3096666"/>
            <a:ext cx="4784781" cy="3189854"/>
          </a:xfrm>
          <a:prstGeom prst="rect">
            <a:avLst/>
          </a:prstGeom>
          <a:noFill/>
        </p:spPr>
      </p:pic>
      <p:pic>
        <p:nvPicPr>
          <p:cNvPr id="23560" name="Picture 8" descr="http://www.studiokontrast.com/nr/images/bossuyt.jpg"/>
          <p:cNvPicPr>
            <a:picLocks noChangeAspect="1" noChangeArrowheads="1"/>
          </p:cNvPicPr>
          <p:nvPr/>
        </p:nvPicPr>
        <p:blipFill>
          <a:blip r:embed="rId3" cstate="screen"/>
          <a:srcRect/>
          <a:stretch>
            <a:fillRect/>
          </a:stretch>
        </p:blipFill>
        <p:spPr bwMode="auto">
          <a:xfrm>
            <a:off x="5129212" y="3096667"/>
            <a:ext cx="4721822" cy="3189854"/>
          </a:xfrm>
          <a:prstGeom prst="rect">
            <a:avLst/>
          </a:prstGeom>
          <a:noFill/>
        </p:spPr>
      </p:pic>
    </p:spTree>
    <p:extLst>
      <p:ext uri="{BB962C8B-B14F-4D97-AF65-F5344CB8AC3E}">
        <p14:creationId xmlns:p14="http://schemas.microsoft.com/office/powerpoint/2010/main" val="29265285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8"/>
          <p:cNvSpPr>
            <a:spLocks noGrp="1" noChangeArrowheads="1"/>
          </p:cNvSpPr>
          <p:nvPr>
            <p:ph type="sldNum" sz="quarter" idx="11"/>
          </p:nvPr>
        </p:nvSpPr>
        <p:spPr>
          <a:noFill/>
        </p:spPr>
        <p:txBody>
          <a:bodyPr/>
          <a:lstStyle/>
          <a:p>
            <a:fld id="{BC9858B0-7467-4671-A8DE-A2F192F8A054}" type="slidenum">
              <a:rPr lang="en-US" smtClean="0"/>
              <a:pPr/>
              <a:t>4</a:t>
            </a:fld>
            <a:endParaRPr lang="en-US" smtClean="0"/>
          </a:p>
        </p:txBody>
      </p:sp>
      <p:sp>
        <p:nvSpPr>
          <p:cNvPr id="8" name="Rectangle 19"/>
          <p:cNvSpPr>
            <a:spLocks noGrp="1" noChangeArrowheads="1"/>
          </p:cNvSpPr>
          <p:nvPr>
            <p:ph type="title" idx="4294967295"/>
          </p:nvPr>
        </p:nvSpPr>
        <p:spPr>
          <a:xfrm>
            <a:off x="534988" y="1484784"/>
            <a:ext cx="9433048" cy="885825"/>
          </a:xfrm>
          <a:noFill/>
        </p:spPr>
        <p:txBody>
          <a:bodyPr/>
          <a:lstStyle/>
          <a:p>
            <a:r>
              <a:rPr lang="en-GB" cap="none" dirty="0" err="1" smtClean="0"/>
              <a:t>Alternatieven</a:t>
            </a:r>
            <a:r>
              <a:rPr lang="en-GB" cap="none" dirty="0" smtClean="0"/>
              <a:t/>
            </a:r>
            <a:br>
              <a:rPr lang="en-GB" cap="none" dirty="0" smtClean="0"/>
            </a:br>
            <a:endParaRPr lang="en-GB" sz="2400" cap="none" dirty="0" smtClean="0"/>
          </a:p>
        </p:txBody>
      </p:sp>
      <p:sp>
        <p:nvSpPr>
          <p:cNvPr id="9" name="Rectangle 20"/>
          <p:cNvSpPr txBox="1">
            <a:spLocks noChangeArrowheads="1"/>
          </p:cNvSpPr>
          <p:nvPr/>
        </p:nvSpPr>
        <p:spPr bwMode="gray">
          <a:xfrm>
            <a:off x="606996" y="2492896"/>
            <a:ext cx="9379073" cy="381565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266700" indent="-266700" algn="l" rtl="0" eaLnBrk="1" fontAlgn="base" hangingPunct="1">
              <a:lnSpc>
                <a:spcPts val="2600"/>
              </a:lnSpc>
              <a:spcBef>
                <a:spcPts val="1400"/>
              </a:spcBef>
              <a:spcAft>
                <a:spcPct val="0"/>
              </a:spcAft>
              <a:buClr>
                <a:srgbClr val="00A9A1"/>
              </a:buClr>
              <a:buSzPct val="115000"/>
              <a:buFont typeface="Wingdings" pitchFamily="2" charset="2"/>
              <a:buChar char="§"/>
              <a:defRPr lang="fr-FR" sz="2200" dirty="0">
                <a:solidFill>
                  <a:srgbClr val="6A737B"/>
                </a:solidFill>
                <a:latin typeface="+mn-lt"/>
                <a:ea typeface="+mn-ea"/>
                <a:cs typeface="+mn-cs"/>
              </a:defRPr>
            </a:lvl1pPr>
            <a:lvl2pPr marL="457200" indent="-188913" algn="l" rtl="0" eaLnBrk="1" fontAlgn="base" hangingPunct="1">
              <a:spcBef>
                <a:spcPts val="1100"/>
              </a:spcBef>
              <a:spcAft>
                <a:spcPts val="200"/>
              </a:spcAft>
              <a:buChar char="-"/>
              <a:defRPr lang="fr-FR" sz="1600" dirty="0">
                <a:solidFill>
                  <a:srgbClr val="00A9A1"/>
                </a:solidFill>
                <a:latin typeface="+mn-lt"/>
              </a:defRPr>
            </a:lvl2pPr>
            <a:lvl3pPr marL="638175" indent="-179388" algn="l" rtl="0" eaLnBrk="1" fontAlgn="base" hangingPunct="1">
              <a:spcBef>
                <a:spcPts val="700"/>
              </a:spcBef>
              <a:spcAft>
                <a:spcPct val="0"/>
              </a:spcAft>
              <a:buChar char="•"/>
              <a:defRPr sz="1300" b="1">
                <a:solidFill>
                  <a:srgbClr val="6A737B"/>
                </a:solidFill>
                <a:latin typeface="+mn-lt"/>
              </a:defRPr>
            </a:lvl3pPr>
            <a:lvl4pPr marL="817563" indent="-1588" algn="l" rtl="0" eaLnBrk="1" fontAlgn="base" hangingPunct="1">
              <a:spcBef>
                <a:spcPct val="0"/>
              </a:spcBef>
              <a:spcAft>
                <a:spcPct val="0"/>
              </a:spcAft>
              <a:buChar char="–"/>
              <a:defRPr sz="1100">
                <a:solidFill>
                  <a:srgbClr val="67737A"/>
                </a:solidFill>
                <a:latin typeface="+mn-lt"/>
              </a:defRPr>
            </a:lvl4pPr>
            <a:lvl5pPr marL="1000125" indent="-180975" algn="l" rtl="0" eaLnBrk="1" fontAlgn="base" hangingPunct="1">
              <a:spcBef>
                <a:spcPts val="600"/>
              </a:spcBef>
              <a:spcAft>
                <a:spcPct val="0"/>
              </a:spcAft>
              <a:buFont typeface="Tahoma" pitchFamily="34" charset="0"/>
              <a:buChar char="−"/>
              <a:defRPr sz="900">
                <a:solidFill>
                  <a:srgbClr val="67737A"/>
                </a:solidFill>
                <a:latin typeface="+mn-lt"/>
              </a:defRPr>
            </a:lvl5pPr>
            <a:lvl6pPr marL="1444625" indent="-228600" algn="l" rtl="0" eaLnBrk="1" fontAlgn="base" hangingPunct="1">
              <a:spcBef>
                <a:spcPct val="0"/>
              </a:spcBef>
              <a:spcAft>
                <a:spcPct val="0"/>
              </a:spcAft>
              <a:buChar char="»"/>
              <a:defRPr sz="900">
                <a:solidFill>
                  <a:schemeClr val="bg2"/>
                </a:solidFill>
                <a:latin typeface="+mn-lt"/>
              </a:defRPr>
            </a:lvl6pPr>
            <a:lvl7pPr marL="1901825" indent="-228600" algn="l" rtl="0" eaLnBrk="1" fontAlgn="base" hangingPunct="1">
              <a:spcBef>
                <a:spcPct val="0"/>
              </a:spcBef>
              <a:spcAft>
                <a:spcPct val="0"/>
              </a:spcAft>
              <a:buChar char="»"/>
              <a:defRPr sz="900">
                <a:solidFill>
                  <a:schemeClr val="bg2"/>
                </a:solidFill>
                <a:latin typeface="+mn-lt"/>
              </a:defRPr>
            </a:lvl7pPr>
            <a:lvl8pPr marL="2359025" indent="-228600" algn="l" rtl="0" eaLnBrk="1" fontAlgn="base" hangingPunct="1">
              <a:spcBef>
                <a:spcPct val="0"/>
              </a:spcBef>
              <a:spcAft>
                <a:spcPct val="0"/>
              </a:spcAft>
              <a:buChar char="»"/>
              <a:defRPr sz="900">
                <a:solidFill>
                  <a:schemeClr val="bg2"/>
                </a:solidFill>
                <a:latin typeface="+mn-lt"/>
              </a:defRPr>
            </a:lvl8pPr>
            <a:lvl9pPr marL="2816225" indent="-228600" algn="l" rtl="0" eaLnBrk="1" fontAlgn="base" hangingPunct="1">
              <a:spcBef>
                <a:spcPct val="0"/>
              </a:spcBef>
              <a:spcAft>
                <a:spcPct val="0"/>
              </a:spcAft>
              <a:buChar char="»"/>
              <a:defRPr sz="900">
                <a:solidFill>
                  <a:schemeClr val="bg2"/>
                </a:solidFill>
                <a:latin typeface="+mn-lt"/>
              </a:defRPr>
            </a:lvl9pPr>
          </a:lstStyle>
          <a:p>
            <a:r>
              <a:rPr lang="nl-BE" dirty="0" smtClean="0"/>
              <a:t>Differentiatie op basis diepgang + al dan niet voorzien nieuwe of grotere sluis</a:t>
            </a:r>
          </a:p>
          <a:p>
            <a:r>
              <a:rPr lang="nl-BE" dirty="0" smtClean="0"/>
              <a:t>Gevolgen voor profiel, bochten, sifons, bruggen, kaaimuren</a:t>
            </a:r>
          </a:p>
          <a:p>
            <a:r>
              <a:rPr lang="nl-BE" dirty="0" smtClean="0"/>
              <a:t>Sluis </a:t>
            </a:r>
            <a:r>
              <a:rPr lang="nl-BE" dirty="0" err="1" smtClean="0"/>
              <a:t>Ooigem</a:t>
            </a:r>
            <a:r>
              <a:rPr lang="nl-BE" dirty="0" smtClean="0"/>
              <a:t> wordt meer diepgaand onderzocht (inplanting nieuwe sluis)</a:t>
            </a:r>
          </a:p>
          <a:p>
            <a:endParaRPr lang="nl-BE" dirty="0" smtClean="0"/>
          </a:p>
          <a:p>
            <a:pPr>
              <a:buNone/>
            </a:pPr>
            <a:r>
              <a:rPr lang="nl-BE" dirty="0" smtClean="0"/>
              <a:t>Grotendeels binnen bestaande gabariet</a:t>
            </a:r>
          </a:p>
          <a:p>
            <a:pPr>
              <a:buNone/>
            </a:pPr>
            <a:endParaRPr lang="nl-BE" dirty="0" smtClean="0"/>
          </a:p>
          <a:p>
            <a:pPr lvl="1">
              <a:buNone/>
            </a:pPr>
            <a:endParaRPr lang="nl-BE" dirty="0" smtClean="0"/>
          </a:p>
          <a:p>
            <a:endParaRPr lang="nl-BE" sz="2400" dirty="0" smtClean="0"/>
          </a:p>
          <a:p>
            <a:pPr lvl="1"/>
            <a:endParaRPr lang="en-GB" dirty="0" smtClean="0"/>
          </a:p>
        </p:txBody>
      </p:sp>
      <p:pic>
        <p:nvPicPr>
          <p:cNvPr id="5" name="Picture 4" descr="Logo_IMDC_2008_transparant.gif"/>
          <p:cNvPicPr/>
          <p:nvPr/>
        </p:nvPicPr>
        <p:blipFill>
          <a:blip r:embed="rId2" cstate="screen">
            <a:lum bright="70000" contrast="-70000"/>
          </a:blip>
          <a:stretch>
            <a:fillRect/>
          </a:stretch>
        </p:blipFill>
        <p:spPr>
          <a:xfrm>
            <a:off x="8167836" y="332656"/>
            <a:ext cx="1750297" cy="432048"/>
          </a:xfrm>
          <a:prstGeom prst="rect">
            <a:avLst/>
          </a:prstGeom>
        </p:spPr>
      </p:pic>
    </p:spTree>
    <p:extLst>
      <p:ext uri="{BB962C8B-B14F-4D97-AF65-F5344CB8AC3E}">
        <p14:creationId xmlns:p14="http://schemas.microsoft.com/office/powerpoint/2010/main" val="3715483063"/>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a:xfrm>
            <a:off x="8679681" y="6448251"/>
            <a:ext cx="1275152" cy="365125"/>
          </a:xfrm>
        </p:spPr>
        <p:txBody>
          <a:bodyPr/>
          <a:lstStyle/>
          <a:p>
            <a:fld id="{3545E705-28A0-4C84-8CC3-2389F877BC55}" type="slidenum">
              <a:rPr lang="nl-BE" smtClean="0"/>
              <a:pPr/>
              <a:t>5</a:t>
            </a:fld>
            <a:endParaRPr lang="nl-BE"/>
          </a:p>
        </p:txBody>
      </p:sp>
      <p:graphicFrame>
        <p:nvGraphicFramePr>
          <p:cNvPr id="10" name="Table 9"/>
          <p:cNvGraphicFramePr>
            <a:graphicFrameLocks noGrp="1"/>
          </p:cNvGraphicFramePr>
          <p:nvPr>
            <p:extLst>
              <p:ext uri="{D42A27DB-BD31-4B8C-83A1-F6EECF244321}">
                <p14:modId xmlns:p14="http://schemas.microsoft.com/office/powerpoint/2010/main" val="3642199516"/>
              </p:ext>
            </p:extLst>
          </p:nvPr>
        </p:nvGraphicFramePr>
        <p:xfrm>
          <a:off x="183697" y="1196752"/>
          <a:ext cx="9944101" cy="5606557"/>
        </p:xfrm>
        <a:graphic>
          <a:graphicData uri="http://schemas.openxmlformats.org/drawingml/2006/table">
            <a:tbl>
              <a:tblPr/>
              <a:tblGrid>
                <a:gridCol w="1538647"/>
                <a:gridCol w="1400909"/>
                <a:gridCol w="1400909"/>
                <a:gridCol w="1400909"/>
                <a:gridCol w="2304531"/>
                <a:gridCol w="497287"/>
                <a:gridCol w="1400909"/>
              </a:tblGrid>
              <a:tr h="120752">
                <a:tc>
                  <a:txBody>
                    <a:bodyPr/>
                    <a:lstStyle/>
                    <a:p>
                      <a:pPr algn="l" fontAlgn="b"/>
                      <a:endParaRPr lang="nl-BE" sz="1000" b="1" i="0" u="none" strike="noStrike" dirty="0">
                        <a:solidFill>
                          <a:srgbClr val="000000"/>
                        </a:solidFill>
                        <a:latin typeface="Calibri"/>
                      </a:endParaRPr>
                    </a:p>
                  </a:txBody>
                  <a:tcPr marL="5415" marR="5415" marT="4813"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1" i="0" u="none" strike="noStrike" dirty="0">
                          <a:solidFill>
                            <a:srgbClr val="000000"/>
                          </a:solidFill>
                          <a:latin typeface="Calibri"/>
                        </a:rPr>
                        <a:t>Vaarweg</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1" i="0" u="none" strike="noStrike">
                          <a:solidFill>
                            <a:srgbClr val="000000"/>
                          </a:solidFill>
                          <a:latin typeface="Calibri"/>
                        </a:rPr>
                        <a:t>Bruggen</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1" i="0" u="none" strike="noStrike">
                          <a:solidFill>
                            <a:srgbClr val="000000"/>
                          </a:solidFill>
                          <a:latin typeface="Calibri"/>
                        </a:rPr>
                        <a:t>Sifons</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1" i="0" u="none" strike="noStrike">
                          <a:solidFill>
                            <a:srgbClr val="000000"/>
                          </a:solidFill>
                          <a:latin typeface="Calibri"/>
                        </a:rPr>
                        <a:t>Service level</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1" i="0" u="none" strike="noStrike">
                          <a:solidFill>
                            <a:srgbClr val="000000"/>
                          </a:solidFill>
                          <a:latin typeface="Calibri"/>
                        </a:rPr>
                        <a:t>Kaaien</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1" i="0" u="none" strike="noStrike" dirty="0">
                          <a:solidFill>
                            <a:srgbClr val="000000"/>
                          </a:solidFill>
                          <a:latin typeface="Calibri"/>
                        </a:rPr>
                        <a:t>Sluis</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241505">
                <a:tc>
                  <a:txBody>
                    <a:bodyPr/>
                    <a:lstStyle/>
                    <a:p>
                      <a:pPr algn="l" fontAlgn="b"/>
                      <a:r>
                        <a:rPr lang="nl-BE" sz="1000" b="1" i="0" u="none" strike="noStrike" dirty="0">
                          <a:solidFill>
                            <a:srgbClr val="000000"/>
                          </a:solidFill>
                          <a:latin typeface="Calibri"/>
                        </a:rPr>
                        <a:t>Nulalternatief</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1" u="none" strike="noStrike" dirty="0">
                          <a:solidFill>
                            <a:srgbClr val="000000"/>
                          </a:solidFill>
                          <a:latin typeface="Calibri"/>
                        </a:rPr>
                        <a:t>huidig profiel</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0" u="none" strike="noStrike" dirty="0">
                          <a:solidFill>
                            <a:srgbClr val="000000"/>
                          </a:solidFill>
                          <a:latin typeface="Calibri"/>
                        </a:rPr>
                        <a:t>vervanging Brug </a:t>
                      </a:r>
                      <a:r>
                        <a:rPr lang="nl-BE" sz="1000" b="0" i="0" u="none" strike="noStrike" dirty="0" err="1">
                          <a:solidFill>
                            <a:srgbClr val="000000"/>
                          </a:solidFill>
                          <a:latin typeface="Calibri"/>
                        </a:rPr>
                        <a:t>Ingelmunster</a:t>
                      </a:r>
                      <a:endParaRPr lang="nl-BE" sz="1000" b="0" i="0" u="none" strike="noStrike" dirty="0">
                        <a:solidFill>
                          <a:srgbClr val="000000"/>
                        </a:solidFill>
                        <a:latin typeface="Calibri"/>
                      </a:endParaRP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0" u="none" strike="noStrike">
                          <a:solidFill>
                            <a:srgbClr val="000000"/>
                          </a:solidFill>
                          <a:latin typeface="Calibri"/>
                        </a:rPr>
                        <a:t>geen wijziging</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241505">
                <a:tc>
                  <a:txBody>
                    <a:bodyPr/>
                    <a:lstStyle/>
                    <a:p>
                      <a:pPr algn="l" fontAlgn="b"/>
                      <a:r>
                        <a:rPr lang="nl-BE" sz="1000" b="1"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1" u="none" strike="noStrike" dirty="0">
                          <a:solidFill>
                            <a:srgbClr val="000000"/>
                          </a:solidFill>
                          <a:latin typeface="Calibri"/>
                        </a:rPr>
                        <a:t>toegelaten diepgang tot 2m80</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dirty="0">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dirty="0">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dirty="0">
                          <a:solidFill>
                            <a:srgbClr val="000000"/>
                          </a:solidFill>
                          <a:latin typeface="Calibri"/>
                        </a:rPr>
                        <a:t>evt. uitbreiden diensturen over het WE</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dirty="0">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dirty="0">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r>
              <a:tr h="83533">
                <a:tc>
                  <a:txBody>
                    <a:bodyPr/>
                    <a:lstStyle/>
                    <a:p>
                      <a:pPr algn="l" fontAlgn="b"/>
                      <a:r>
                        <a:rPr lang="nl-BE" sz="1000" b="1" i="0" u="none" strike="noStrike" dirty="0">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0" i="0" u="none" strike="noStrike" dirty="0">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0" i="0" u="none" strike="noStrike" dirty="0">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r>
              <a:tr h="483009">
                <a:tc>
                  <a:txBody>
                    <a:bodyPr/>
                    <a:lstStyle/>
                    <a:p>
                      <a:pPr algn="l" fontAlgn="b"/>
                      <a:r>
                        <a:rPr lang="nl-BE" sz="1000" b="1" i="0" u="none" strike="noStrike" dirty="0">
                          <a:solidFill>
                            <a:srgbClr val="000000"/>
                          </a:solidFill>
                          <a:latin typeface="Calibri"/>
                        </a:rPr>
                        <a:t>Nul+ alternatief</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0" u="none" strike="noStrike" dirty="0">
                          <a:solidFill>
                            <a:srgbClr val="000000"/>
                          </a:solidFill>
                          <a:latin typeface="Calibri"/>
                        </a:rPr>
                        <a:t>verdieping tot 3m90 tot zwaaikom </a:t>
                      </a:r>
                      <a:r>
                        <a:rPr lang="nl-BE" sz="1000" b="0" i="0" u="none" strike="noStrike" dirty="0" err="1">
                          <a:solidFill>
                            <a:srgbClr val="000000"/>
                          </a:solidFill>
                          <a:latin typeface="Calibri"/>
                        </a:rPr>
                        <a:t>Roeselare</a:t>
                      </a:r>
                      <a:endParaRPr lang="nl-BE" sz="1000" b="0" i="0" u="none" strike="noStrike" dirty="0">
                        <a:solidFill>
                          <a:srgbClr val="000000"/>
                        </a:solidFill>
                        <a:latin typeface="Calibri"/>
                      </a:endParaRP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0" u="none" strike="noStrike" dirty="0">
                          <a:solidFill>
                            <a:srgbClr val="000000"/>
                          </a:solidFill>
                          <a:latin typeface="Calibri"/>
                        </a:rPr>
                        <a:t>vervanging Brug </a:t>
                      </a:r>
                      <a:r>
                        <a:rPr lang="nl-BE" sz="1000" b="0" i="0" u="none" strike="noStrike" dirty="0" err="1">
                          <a:solidFill>
                            <a:srgbClr val="000000"/>
                          </a:solidFill>
                          <a:latin typeface="Calibri"/>
                        </a:rPr>
                        <a:t>Ingelmunster</a:t>
                      </a:r>
                      <a:endParaRPr lang="nl-BE" sz="1000" b="0" i="0" u="none" strike="noStrike" dirty="0">
                        <a:solidFill>
                          <a:srgbClr val="000000"/>
                        </a:solidFill>
                        <a:latin typeface="Calibri"/>
                      </a:endParaRP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0" u="none" strike="noStrike" dirty="0">
                          <a:solidFill>
                            <a:srgbClr val="000000"/>
                          </a:solidFill>
                          <a:latin typeface="Calibri"/>
                        </a:rPr>
                        <a:t>vervangen sifons 6, 11</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0" u="none" strike="noStrike">
                          <a:solidFill>
                            <a:srgbClr val="000000"/>
                          </a:solidFill>
                          <a:latin typeface="Calibri"/>
                        </a:rPr>
                        <a:t>op peil houden van het kanaal (gewijzigd pompregime of uitbreiding pompcapaciteit)</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241505">
                <a:tc>
                  <a:txBody>
                    <a:bodyPr/>
                    <a:lstStyle/>
                    <a:p>
                      <a:pPr algn="l" fontAlgn="b"/>
                      <a:r>
                        <a:rPr lang="nl-BE" sz="1000" b="1" i="0" u="none" strike="noStrike" dirty="0">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dirty="0">
                          <a:solidFill>
                            <a:srgbClr val="000000"/>
                          </a:solidFill>
                          <a:latin typeface="Calibri"/>
                        </a:rPr>
                        <a:t>toelaten diepgang tot 3m</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dirty="0">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dirty="0">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dirty="0">
                          <a:solidFill>
                            <a:srgbClr val="000000"/>
                          </a:solidFill>
                          <a:latin typeface="Calibri"/>
                        </a:rPr>
                        <a:t>evt. uitbreiden diensturen over het WE</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dirty="0">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dirty="0">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r>
              <a:tr h="120752">
                <a:tc>
                  <a:txBody>
                    <a:bodyPr/>
                    <a:lstStyle/>
                    <a:p>
                      <a:pPr algn="l" fontAlgn="b"/>
                      <a:r>
                        <a:rPr lang="nl-BE" sz="1000" b="1" i="0" u="none" strike="noStrike" dirty="0">
                          <a:solidFill>
                            <a:srgbClr val="000000"/>
                          </a:solidFill>
                          <a:latin typeface="Calibri"/>
                        </a:rPr>
                        <a:t> </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0" i="0" u="none" strike="noStrike" dirty="0">
                          <a:solidFill>
                            <a:srgbClr val="000000"/>
                          </a:solidFill>
                          <a:latin typeface="Calibri"/>
                        </a:rPr>
                        <a:t> </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r>
              <a:tr h="483009">
                <a:tc>
                  <a:txBody>
                    <a:bodyPr/>
                    <a:lstStyle/>
                    <a:p>
                      <a:pPr algn="l" fontAlgn="b"/>
                      <a:r>
                        <a:rPr lang="nl-BE" sz="1000" b="1" i="0" u="none" strike="noStrike" dirty="0">
                          <a:solidFill>
                            <a:srgbClr val="000000"/>
                          </a:solidFill>
                          <a:latin typeface="Calibri"/>
                        </a:rPr>
                        <a:t>IA, beperkte verdieping, zonder uitbreiding </a:t>
                      </a:r>
                      <a:r>
                        <a:rPr lang="nl-BE" sz="1000" b="1" i="0" u="none" strike="noStrike" dirty="0" smtClean="0">
                          <a:solidFill>
                            <a:srgbClr val="000000"/>
                          </a:solidFill>
                          <a:latin typeface="Calibri"/>
                        </a:rPr>
                        <a:t>sluiscapaciteit</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0" u="none" strike="noStrike" dirty="0">
                          <a:solidFill>
                            <a:srgbClr val="000000"/>
                          </a:solidFill>
                          <a:latin typeface="Calibri"/>
                        </a:rPr>
                        <a:t>verdieping tot 4m20 tot zwaaikom Roeselare</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0" u="none" strike="noStrike" dirty="0">
                          <a:solidFill>
                            <a:srgbClr val="000000"/>
                          </a:solidFill>
                          <a:latin typeface="Calibri"/>
                        </a:rPr>
                        <a:t>vervanging Brug </a:t>
                      </a:r>
                      <a:r>
                        <a:rPr lang="nl-BE" sz="1000" b="0" i="0" u="none" strike="noStrike" dirty="0" err="1">
                          <a:solidFill>
                            <a:srgbClr val="000000"/>
                          </a:solidFill>
                          <a:latin typeface="Calibri"/>
                        </a:rPr>
                        <a:t>Ingelmunster</a:t>
                      </a:r>
                      <a:endParaRPr lang="nl-BE" sz="1000" b="0" i="0" u="none" strike="noStrike" dirty="0">
                        <a:solidFill>
                          <a:srgbClr val="000000"/>
                        </a:solidFill>
                        <a:latin typeface="Calibri"/>
                      </a:endParaRP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de-DE" sz="1000" b="0" i="0" u="none" strike="noStrike">
                          <a:solidFill>
                            <a:srgbClr val="000000"/>
                          </a:solidFill>
                          <a:latin typeface="Calibri"/>
                        </a:rPr>
                        <a:t>vervangen sifons 3 t/m 17</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0" u="none" strike="noStrike">
                          <a:solidFill>
                            <a:srgbClr val="000000"/>
                          </a:solidFill>
                          <a:latin typeface="Calibri"/>
                        </a:rPr>
                        <a:t>op peil houden van het kanaal (gewijzigd pompregime of uitbreiding pompcapaciteit)</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0" u="none" strike="noStrike">
                          <a:solidFill>
                            <a:srgbClr val="000000"/>
                          </a:solidFill>
                          <a:latin typeface="Calibri"/>
                        </a:rPr>
                        <a:t>aan te passen</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241505">
                <a:tc>
                  <a:txBody>
                    <a:bodyPr/>
                    <a:lstStyle/>
                    <a:p>
                      <a:pPr algn="l" fontAlgn="b"/>
                      <a:r>
                        <a:rPr lang="nl-BE" sz="1000" b="1" i="0" u="none" strike="noStrike" dirty="0">
                          <a:solidFill>
                            <a:srgbClr val="000000"/>
                          </a:solidFill>
                          <a:latin typeface="Calibri"/>
                        </a:rPr>
                        <a:t> </a:t>
                      </a:r>
                      <a:r>
                        <a:rPr lang="nl-BE" sz="1000" b="1" i="0" u="none" strike="noStrike" dirty="0" smtClean="0">
                          <a:solidFill>
                            <a:srgbClr val="000000"/>
                          </a:solidFill>
                          <a:latin typeface="Calibri"/>
                        </a:rPr>
                        <a:t>Va + Va leeg</a:t>
                      </a:r>
                      <a:endParaRPr lang="nl-BE" sz="1000" b="1" i="0" u="none" strike="noStrike" dirty="0">
                        <a:solidFill>
                          <a:srgbClr val="000000"/>
                        </a:solidFill>
                        <a:latin typeface="Calibri"/>
                      </a:endParaRP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dirty="0">
                          <a:solidFill>
                            <a:srgbClr val="000000"/>
                          </a:solidFill>
                          <a:latin typeface="Calibri"/>
                        </a:rPr>
                        <a:t>toelaten diepgang tot 3m20</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dirty="0">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dirty="0">
                          <a:solidFill>
                            <a:srgbClr val="000000"/>
                          </a:solidFill>
                          <a:latin typeface="Calibri"/>
                        </a:rPr>
                        <a:t>evt. uitbreiden diensturen over het WE</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dirty="0">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r>
              <a:tr h="120752">
                <a:tc>
                  <a:txBody>
                    <a:bodyPr/>
                    <a:lstStyle/>
                    <a:p>
                      <a:pPr algn="l" fontAlgn="b"/>
                      <a:r>
                        <a:rPr lang="nl-BE" sz="1000" b="1" i="0" u="none" strike="noStrike" dirty="0">
                          <a:solidFill>
                            <a:srgbClr val="000000"/>
                          </a:solidFill>
                          <a:latin typeface="Calibri"/>
                        </a:rPr>
                        <a:t> </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r>
              <a:tr h="120752">
                <a:tc>
                  <a:txBody>
                    <a:bodyPr/>
                    <a:lstStyle/>
                    <a:p>
                      <a:pPr algn="l" fontAlgn="b"/>
                      <a:r>
                        <a:rPr lang="nl-BE" sz="1000" b="1" i="0" u="none" strike="noStrike" dirty="0">
                          <a:solidFill>
                            <a:srgbClr val="000000"/>
                          </a:solidFill>
                          <a:latin typeface="Calibri"/>
                        </a:rPr>
                        <a:t> </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0" i="0" u="none" strike="noStrike" dirty="0">
                          <a:solidFill>
                            <a:srgbClr val="000000"/>
                          </a:solidFill>
                          <a:latin typeface="Calibri"/>
                        </a:rPr>
                        <a:t> </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r>
              <a:tr h="483009">
                <a:tc>
                  <a:txBody>
                    <a:bodyPr/>
                    <a:lstStyle/>
                    <a:p>
                      <a:pPr algn="l" fontAlgn="b"/>
                      <a:r>
                        <a:rPr lang="nl-BE" sz="1000" b="1" i="0" u="none" strike="noStrike" dirty="0">
                          <a:solidFill>
                            <a:srgbClr val="000000"/>
                          </a:solidFill>
                          <a:latin typeface="Calibri"/>
                        </a:rPr>
                        <a:t>IB, beperkte verdieping, met uitbreiding sluiscapaciteit</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0" u="none" strike="noStrike" dirty="0">
                          <a:solidFill>
                            <a:srgbClr val="000000"/>
                          </a:solidFill>
                          <a:latin typeface="Calibri"/>
                        </a:rPr>
                        <a:t>verdieping tot 4m20 tot zwaaikom </a:t>
                      </a:r>
                      <a:r>
                        <a:rPr lang="nl-BE" sz="1000" b="0" i="0" u="none" strike="noStrike" dirty="0" err="1">
                          <a:solidFill>
                            <a:srgbClr val="000000"/>
                          </a:solidFill>
                          <a:latin typeface="Calibri"/>
                        </a:rPr>
                        <a:t>Roeselare</a:t>
                      </a:r>
                      <a:endParaRPr lang="nl-BE" sz="1000" b="0" i="0" u="none" strike="noStrike" dirty="0">
                        <a:solidFill>
                          <a:srgbClr val="000000"/>
                        </a:solidFill>
                        <a:latin typeface="Calibri"/>
                      </a:endParaRP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0" u="none" strike="noStrike">
                          <a:solidFill>
                            <a:srgbClr val="000000"/>
                          </a:solidFill>
                          <a:latin typeface="Calibri"/>
                        </a:rPr>
                        <a:t>vervanging Brug Ingelmunster</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de-DE" sz="1000" b="0" i="0" u="none" strike="noStrike">
                          <a:solidFill>
                            <a:srgbClr val="000000"/>
                          </a:solidFill>
                          <a:latin typeface="Calibri"/>
                        </a:rPr>
                        <a:t>vervangen sifons 3 t/m 17</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0" u="none" strike="noStrike" dirty="0">
                          <a:solidFill>
                            <a:srgbClr val="000000"/>
                          </a:solidFill>
                          <a:latin typeface="Calibri"/>
                        </a:rPr>
                        <a:t>op peil houden van het kanaal (gewijzigd pompregime of uitbreiding pompcapaciteit)</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0" u="none" strike="noStrike">
                          <a:solidFill>
                            <a:srgbClr val="000000"/>
                          </a:solidFill>
                          <a:latin typeface="Calibri"/>
                        </a:rPr>
                        <a:t>aan te passen</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0" u="none" strike="noStrike" dirty="0">
                          <a:solidFill>
                            <a:srgbClr val="000000"/>
                          </a:solidFill>
                          <a:latin typeface="Calibri"/>
                        </a:rPr>
                        <a:t>verlenging (tot 230m, nuttige kolklengte)</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241505">
                <a:tc>
                  <a:txBody>
                    <a:bodyPr/>
                    <a:lstStyle/>
                    <a:p>
                      <a:pPr algn="l" fontAlgn="b"/>
                      <a:r>
                        <a:rPr lang="nl-BE" sz="1000" b="1" i="0" u="none" strike="noStrike" dirty="0">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dirty="0">
                          <a:solidFill>
                            <a:srgbClr val="000000"/>
                          </a:solidFill>
                          <a:latin typeface="Calibri"/>
                        </a:rPr>
                        <a:t>toelaten diepgang tot 3m20</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a:solidFill>
                            <a:srgbClr val="000000"/>
                          </a:solidFill>
                          <a:latin typeface="Calibri"/>
                        </a:rPr>
                        <a:t>evt. uitbreiden diensturen over het WE</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dirty="0">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r>
              <a:tr h="120752">
                <a:tc>
                  <a:txBody>
                    <a:bodyPr/>
                    <a:lstStyle/>
                    <a:p>
                      <a:pPr algn="l" fontAlgn="b"/>
                      <a:r>
                        <a:rPr lang="nl-BE" sz="1000" b="1"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1000" b="0" i="0" u="none" strike="noStrike" dirty="0">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r>
              <a:tr h="362257">
                <a:tc>
                  <a:txBody>
                    <a:bodyPr/>
                    <a:lstStyle/>
                    <a:p>
                      <a:pPr algn="l" fontAlgn="b"/>
                      <a:r>
                        <a:rPr lang="nl-BE" sz="1000" b="1" i="0" u="none" strike="noStrike" dirty="0">
                          <a:solidFill>
                            <a:srgbClr val="000000"/>
                          </a:solidFill>
                          <a:latin typeface="Calibri"/>
                        </a:rPr>
                        <a:t>II, Seine-Scheldeprofiel met tweede </a:t>
                      </a:r>
                      <a:r>
                        <a:rPr lang="nl-BE" sz="1000" b="1" i="0" u="none" strike="noStrike" dirty="0" smtClean="0">
                          <a:solidFill>
                            <a:srgbClr val="000000"/>
                          </a:solidFill>
                          <a:latin typeface="Calibri"/>
                        </a:rPr>
                        <a:t>sluis</a:t>
                      </a:r>
                    </a:p>
                    <a:p>
                      <a:pPr algn="l" fontAlgn="b"/>
                      <a:r>
                        <a:rPr lang="nl-BE" sz="1000" b="1" i="0" u="none" strike="noStrike" dirty="0" smtClean="0">
                          <a:solidFill>
                            <a:srgbClr val="000000"/>
                          </a:solidFill>
                          <a:latin typeface="Calibri"/>
                        </a:rPr>
                        <a:t>Va</a:t>
                      </a:r>
                      <a:endParaRPr lang="nl-BE" sz="1000" b="1" i="0" u="none" strike="noStrike" dirty="0">
                        <a:solidFill>
                          <a:srgbClr val="000000"/>
                        </a:solidFill>
                        <a:latin typeface="Calibri"/>
                      </a:endParaRP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0" u="none" strike="noStrike" dirty="0">
                          <a:solidFill>
                            <a:srgbClr val="000000"/>
                          </a:solidFill>
                          <a:latin typeface="Calibri"/>
                        </a:rPr>
                        <a:t>implementatie Seine-Scheldeprofiel</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0" u="none" strike="noStrike">
                          <a:solidFill>
                            <a:srgbClr val="000000"/>
                          </a:solidFill>
                          <a:latin typeface="Calibri"/>
                        </a:rPr>
                        <a:t>vervanging alle bruggen tot containerterminal met VH=7m</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de-DE" sz="1000" b="0" i="0" u="none" strike="noStrike">
                          <a:solidFill>
                            <a:srgbClr val="000000"/>
                          </a:solidFill>
                          <a:latin typeface="Calibri"/>
                        </a:rPr>
                        <a:t>vervangen sifons 3 t/m 17</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0" u="none" strike="noStrike" dirty="0">
                          <a:solidFill>
                            <a:srgbClr val="000000"/>
                          </a:solidFill>
                          <a:latin typeface="Calibri"/>
                        </a:rPr>
                        <a:t>twee sluizen</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0" u="none" strike="noStrike">
                          <a:solidFill>
                            <a:srgbClr val="000000"/>
                          </a:solidFill>
                          <a:latin typeface="Calibri"/>
                        </a:rPr>
                        <a:t>aan te passen</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nl-BE" sz="1000" b="0" i="0" u="none" strike="noStrike" dirty="0">
                          <a:solidFill>
                            <a:srgbClr val="000000"/>
                          </a:solidFill>
                          <a:latin typeface="Calibri"/>
                        </a:rPr>
                        <a:t>bouw van nieuwe sluis parallel aan </a:t>
                      </a:r>
                      <a:r>
                        <a:rPr lang="nl-BE" sz="1000" b="0" i="0" u="none" strike="noStrike" dirty="0" smtClean="0">
                          <a:solidFill>
                            <a:srgbClr val="000000"/>
                          </a:solidFill>
                          <a:latin typeface="Calibri"/>
                        </a:rPr>
                        <a:t>bestaande</a:t>
                      </a:r>
                      <a:endParaRPr lang="nl-BE" sz="1000" b="0" i="0" u="none" strike="noStrike" dirty="0">
                        <a:solidFill>
                          <a:srgbClr val="000000"/>
                        </a:solidFill>
                        <a:latin typeface="Calibri"/>
                      </a:endParaRP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483009">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dirty="0">
                          <a:solidFill>
                            <a:srgbClr val="000000"/>
                          </a:solidFill>
                          <a:latin typeface="Calibri"/>
                        </a:rPr>
                        <a:t>toegelaten diepgang tot 3m50</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dirty="0">
                          <a:solidFill>
                            <a:srgbClr val="000000"/>
                          </a:solidFill>
                          <a:latin typeface="Calibri"/>
                        </a:rPr>
                        <a:t>op peil houden van het kanaal (gewijzigd pompregime of uitbreiding pompcapaciteit)</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dirty="0">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r>
              <a:tr h="511308">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dirty="0">
                          <a:solidFill>
                            <a:srgbClr val="000000"/>
                          </a:solidFill>
                          <a:latin typeface="Calibri"/>
                        </a:rPr>
                        <a:t>evt. uitbreiden diensturen over het WE</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dirty="0">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r>
              <a:tr h="120752">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a:solidFill>
                            <a:srgbClr val="000000"/>
                          </a:solidFill>
                          <a:latin typeface="Calibri"/>
                        </a:rPr>
                        <a:t>bouw van containerterminal</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nl-BE" sz="1000" b="0" i="0" u="none" strike="noStrike" dirty="0">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r>
              <a:tr h="120752">
                <a:tc>
                  <a:txBody>
                    <a:bodyPr/>
                    <a:lstStyle/>
                    <a:p>
                      <a:pPr algn="l" fontAlgn="b"/>
                      <a:r>
                        <a:rPr lang="nl-BE" sz="5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500" b="0" i="0" u="none" strike="noStrike" dirty="0">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5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500" b="0" i="0" u="none" strike="noStrike" dirty="0">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5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500" b="0" i="0" u="none" strike="noStrike">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nl-BE" sz="500" b="0" i="0" u="none" strike="noStrike" dirty="0">
                          <a:solidFill>
                            <a:srgbClr val="000000"/>
                          </a:solidFill>
                          <a:latin typeface="Calibri"/>
                        </a:rPr>
                        <a:t> </a:t>
                      </a:r>
                    </a:p>
                  </a:txBody>
                  <a:tcPr marL="5415" marR="5415" marT="481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30990937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1E7381C1-9212-4B75-897B-44F1D7539D42}" type="datetime1">
              <a:rPr lang="nl-BE" smtClean="0"/>
              <a:pPr/>
              <a:t>20/02/2014</a:t>
            </a:fld>
            <a:endParaRPr lang="nl-BE" dirty="0"/>
          </a:p>
        </p:txBody>
      </p:sp>
      <p:sp>
        <p:nvSpPr>
          <p:cNvPr id="9" name="Footer Placeholder 8"/>
          <p:cNvSpPr>
            <a:spLocks noGrp="1"/>
          </p:cNvSpPr>
          <p:nvPr>
            <p:ph type="ftr" sz="quarter" idx="11"/>
          </p:nvPr>
        </p:nvSpPr>
        <p:spPr/>
        <p:txBody>
          <a:bodyPr/>
          <a:lstStyle/>
          <a:p>
            <a:r>
              <a:rPr lang="nl-BE" dirty="0" smtClean="0"/>
              <a:t>P.003205 - Kanalen </a:t>
            </a:r>
            <a:r>
              <a:rPr lang="nl-BE" dirty="0" err="1" smtClean="0"/>
              <a:t>Roeselare-Leie</a:t>
            </a:r>
            <a:r>
              <a:rPr lang="nl-BE" dirty="0" smtClean="0"/>
              <a:t> en </a:t>
            </a:r>
            <a:r>
              <a:rPr lang="nl-BE" dirty="0" err="1" smtClean="0"/>
              <a:t>Bossuit-Kortrijk</a:t>
            </a:r>
            <a:endParaRPr lang="nl-BE" dirty="0"/>
          </a:p>
        </p:txBody>
      </p:sp>
      <p:sp>
        <p:nvSpPr>
          <p:cNvPr id="8" name="Slide Number Placeholder 7"/>
          <p:cNvSpPr>
            <a:spLocks noGrp="1"/>
          </p:cNvSpPr>
          <p:nvPr>
            <p:ph type="sldNum" sz="quarter" idx="12"/>
          </p:nvPr>
        </p:nvSpPr>
        <p:spPr/>
        <p:txBody>
          <a:bodyPr/>
          <a:lstStyle/>
          <a:p>
            <a:fld id="{3545E705-28A0-4C84-8CC3-2389F877BC55}" type="slidenum">
              <a:rPr lang="nl-BE" smtClean="0"/>
              <a:pPr/>
              <a:t>6</a:t>
            </a:fld>
            <a:endParaRPr lang="nl-BE"/>
          </a:p>
        </p:txBody>
      </p:sp>
      <p:sp>
        <p:nvSpPr>
          <p:cNvPr id="11" name="Content Placeholder 10"/>
          <p:cNvSpPr>
            <a:spLocks noGrp="1"/>
          </p:cNvSpPr>
          <p:nvPr>
            <p:ph idx="1"/>
          </p:nvPr>
        </p:nvSpPr>
        <p:spPr>
          <a:xfrm>
            <a:off x="321435" y="1412775"/>
            <a:ext cx="9644130" cy="4593437"/>
          </a:xfrm>
        </p:spPr>
        <p:txBody>
          <a:bodyPr/>
          <a:lstStyle/>
          <a:p>
            <a:pPr>
              <a:buNone/>
            </a:pPr>
            <a:r>
              <a:rPr lang="nl-BE" sz="2400" b="1" dirty="0" smtClean="0"/>
              <a:t>Kanaal Roeselare</a:t>
            </a:r>
            <a:r>
              <a:rPr lang="nl-BE" sz="2400" b="1" dirty="0"/>
              <a:t>-</a:t>
            </a:r>
            <a:r>
              <a:rPr lang="nl-BE" sz="2400" b="1" dirty="0" smtClean="0"/>
              <a:t>Leie: kop van Roeselare</a:t>
            </a:r>
          </a:p>
          <a:p>
            <a:pPr>
              <a:buNone/>
            </a:pPr>
            <a:endParaRPr lang="nl-BE" b="1" dirty="0" smtClean="0"/>
          </a:p>
        </p:txBody>
      </p:sp>
      <p:graphicFrame>
        <p:nvGraphicFramePr>
          <p:cNvPr id="6" name="Table 5"/>
          <p:cNvGraphicFramePr>
            <a:graphicFrameLocks noGrp="1"/>
          </p:cNvGraphicFramePr>
          <p:nvPr/>
        </p:nvGraphicFramePr>
        <p:xfrm>
          <a:off x="318964" y="2420888"/>
          <a:ext cx="9627564" cy="2764009"/>
        </p:xfrm>
        <a:graphic>
          <a:graphicData uri="http://schemas.openxmlformats.org/drawingml/2006/table">
            <a:tbl>
              <a:tblPr/>
              <a:tblGrid>
                <a:gridCol w="1604594"/>
                <a:gridCol w="1604594"/>
                <a:gridCol w="1604594"/>
                <a:gridCol w="1604594"/>
                <a:gridCol w="1604594"/>
                <a:gridCol w="1604594"/>
              </a:tblGrid>
              <a:tr h="146539">
                <a:tc>
                  <a:txBody>
                    <a:bodyPr/>
                    <a:lstStyle/>
                    <a:p>
                      <a:pPr algn="l" fontAlgn="b"/>
                      <a:endParaRPr lang="nl-BE" sz="1200" b="1" i="0" u="none" strike="noStrike" dirty="0">
                        <a:solidFill>
                          <a:srgbClr val="000000"/>
                        </a:solidFill>
                        <a:latin typeface="Calibri"/>
                      </a:endParaRPr>
                    </a:p>
                  </a:txBody>
                  <a:tcPr marL="8243" marR="8243" marT="7327" marB="0">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nl-BE" sz="1200" b="1" i="0" u="none" strike="noStrike" dirty="0">
                          <a:solidFill>
                            <a:srgbClr val="000000"/>
                          </a:solidFill>
                          <a:latin typeface="Calibri"/>
                        </a:rPr>
                        <a:t>Vaarweg</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l-BE" sz="1200" b="1" i="0" u="none" strike="noStrike" dirty="0">
                          <a:solidFill>
                            <a:srgbClr val="000000"/>
                          </a:solidFill>
                          <a:latin typeface="Calibri"/>
                        </a:rPr>
                        <a:t>Bruggen</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l-BE" sz="1200" b="1" i="0" u="none" strike="noStrike">
                          <a:solidFill>
                            <a:srgbClr val="000000"/>
                          </a:solidFill>
                          <a:latin typeface="Calibri"/>
                        </a:rPr>
                        <a:t>Sifons</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l-BE" sz="1200" b="1" i="0" u="none" strike="noStrike" dirty="0">
                          <a:solidFill>
                            <a:srgbClr val="000000"/>
                          </a:solidFill>
                          <a:latin typeface="Calibri"/>
                        </a:rPr>
                        <a:t>Service level</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l-BE" sz="1200" b="1" i="0" u="none" strike="noStrike" dirty="0">
                          <a:solidFill>
                            <a:srgbClr val="000000"/>
                          </a:solidFill>
                          <a:latin typeface="Calibri"/>
                        </a:rPr>
                        <a:t>Kaaien</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539">
                <a:tc>
                  <a:txBody>
                    <a:bodyPr/>
                    <a:lstStyle/>
                    <a:p>
                      <a:pPr algn="l" fontAlgn="b"/>
                      <a:r>
                        <a:rPr lang="nl-BE" sz="1200" b="1" i="0" u="none" strike="noStrike">
                          <a:solidFill>
                            <a:srgbClr val="000000"/>
                          </a:solidFill>
                          <a:latin typeface="Calibri"/>
                        </a:rPr>
                        <a:t>Nulalternatief</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nl-BE" sz="1200" b="0" i="1" u="none" strike="noStrike">
                          <a:solidFill>
                            <a:srgbClr val="000000"/>
                          </a:solidFill>
                          <a:latin typeface="Calibri"/>
                        </a:rPr>
                        <a:t>geen wijzigingen</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nl-BE" sz="1200" b="0" i="0" u="none" strike="noStrike">
                          <a:solidFill>
                            <a:srgbClr val="000000"/>
                          </a:solidFill>
                          <a:latin typeface="Calibri"/>
                        </a:rPr>
                        <a:t> </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nl-BE" sz="1200" b="0" i="0" u="none" strike="noStrike" dirty="0">
                          <a:solidFill>
                            <a:srgbClr val="000000"/>
                          </a:solidFill>
                          <a:latin typeface="Calibri"/>
                        </a:rPr>
                        <a:t> </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nl-BE" sz="1200" b="0" i="0" u="none" strike="noStrike" dirty="0">
                          <a:solidFill>
                            <a:srgbClr val="000000"/>
                          </a:solidFill>
                          <a:latin typeface="Calibri"/>
                        </a:rPr>
                        <a:t> </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nl-BE" sz="1200" b="0" i="0" u="none" strike="noStrike">
                          <a:solidFill>
                            <a:srgbClr val="000000"/>
                          </a:solidFill>
                          <a:latin typeface="Calibri"/>
                        </a:rPr>
                        <a:t> </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46539">
                <a:tc>
                  <a:txBody>
                    <a:bodyPr/>
                    <a:lstStyle/>
                    <a:p>
                      <a:pPr algn="l" fontAlgn="b"/>
                      <a:r>
                        <a:rPr lang="nl-BE" sz="1200" b="1" i="0" u="none" strike="noStrike">
                          <a:solidFill>
                            <a:srgbClr val="000000"/>
                          </a:solidFill>
                          <a:latin typeface="Calibri"/>
                        </a:rPr>
                        <a:t> </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nl-BE" sz="1200" b="0" i="0" u="none" strike="noStrike">
                          <a:solidFill>
                            <a:srgbClr val="000000"/>
                          </a:solidFill>
                          <a:latin typeface="Calibri"/>
                        </a:rPr>
                        <a:t> </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nl-BE" sz="1200" b="0" i="0" u="none" strike="noStrike">
                          <a:solidFill>
                            <a:srgbClr val="000000"/>
                          </a:solidFill>
                          <a:latin typeface="Calibri"/>
                        </a:rPr>
                        <a:t> </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nl-BE" sz="1200" b="0" i="0" u="none" strike="noStrike">
                          <a:solidFill>
                            <a:srgbClr val="000000"/>
                          </a:solidFill>
                          <a:latin typeface="Calibri"/>
                        </a:rPr>
                        <a:t> </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nl-BE" sz="1200" b="0" i="0" u="none" strike="noStrike">
                          <a:solidFill>
                            <a:srgbClr val="000000"/>
                          </a:solidFill>
                          <a:latin typeface="Calibri"/>
                        </a:rPr>
                        <a:t> </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nl-BE" sz="1200" b="0" i="0" u="none" strike="noStrike">
                          <a:solidFill>
                            <a:srgbClr val="000000"/>
                          </a:solidFill>
                          <a:latin typeface="Calibri"/>
                        </a:rPr>
                        <a:t> </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586153">
                <a:tc>
                  <a:txBody>
                    <a:bodyPr/>
                    <a:lstStyle/>
                    <a:p>
                      <a:pPr algn="l" fontAlgn="b"/>
                      <a:r>
                        <a:rPr lang="nl-BE" sz="1200" b="1" i="0" u="none" strike="noStrike" dirty="0">
                          <a:solidFill>
                            <a:srgbClr val="000000"/>
                          </a:solidFill>
                          <a:latin typeface="Calibri"/>
                        </a:rPr>
                        <a:t>Nul+ alternatief</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nl-BE" sz="1200" b="0" i="0" u="none" strike="noStrike">
                          <a:solidFill>
                            <a:srgbClr val="000000"/>
                          </a:solidFill>
                          <a:latin typeface="Calibri"/>
                        </a:rPr>
                        <a:t>toelaten diepgang 3m</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nl-BE" sz="1200" b="0" i="0" u="none" strike="noStrike">
                          <a:solidFill>
                            <a:srgbClr val="000000"/>
                          </a:solidFill>
                          <a:latin typeface="Calibri"/>
                        </a:rPr>
                        <a:t> </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nl-BE" sz="1200" b="0" i="0" u="none" strike="noStrike">
                          <a:solidFill>
                            <a:srgbClr val="000000"/>
                          </a:solidFill>
                          <a:latin typeface="Calibri"/>
                        </a:rPr>
                        <a:t> </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nl-BE" sz="1200" b="0" i="0" u="none" strike="noStrike">
                          <a:solidFill>
                            <a:srgbClr val="000000"/>
                          </a:solidFill>
                          <a:latin typeface="Calibri"/>
                        </a:rPr>
                        <a:t>op peil houden van het kanaal (gewijzigd pompregime of uitbreiding pompcapaciteit)</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nl-BE" sz="1200" b="0" i="0" u="none" strike="noStrike">
                          <a:solidFill>
                            <a:srgbClr val="000000"/>
                          </a:solidFill>
                          <a:latin typeface="Calibri"/>
                        </a:rPr>
                        <a:t> </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46539">
                <a:tc>
                  <a:txBody>
                    <a:bodyPr/>
                    <a:lstStyle/>
                    <a:p>
                      <a:pPr algn="l" fontAlgn="b"/>
                      <a:r>
                        <a:rPr lang="nl-BE" sz="1200" b="1" i="0" u="none" strike="noStrike">
                          <a:solidFill>
                            <a:srgbClr val="000000"/>
                          </a:solidFill>
                          <a:latin typeface="Calibri"/>
                        </a:rPr>
                        <a:t> </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nl-BE" sz="1200" b="0" i="0" u="none" strike="noStrike">
                          <a:solidFill>
                            <a:srgbClr val="000000"/>
                          </a:solidFill>
                          <a:latin typeface="Calibri"/>
                        </a:rPr>
                        <a:t> </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nl-BE" sz="1200" b="0" i="0" u="none" strike="noStrike">
                          <a:solidFill>
                            <a:srgbClr val="000000"/>
                          </a:solidFill>
                          <a:latin typeface="Calibri"/>
                        </a:rPr>
                        <a:t> </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nl-BE" sz="1200" b="0" i="0" u="none" strike="noStrike">
                          <a:solidFill>
                            <a:srgbClr val="000000"/>
                          </a:solidFill>
                          <a:latin typeface="Calibri"/>
                        </a:rPr>
                        <a:t> </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nl-BE" sz="1200" b="0" i="0" u="none" strike="noStrike">
                          <a:solidFill>
                            <a:srgbClr val="000000"/>
                          </a:solidFill>
                          <a:latin typeface="Calibri"/>
                        </a:rPr>
                        <a:t> </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nl-BE" sz="1200" b="0" i="0" u="none" strike="noStrike">
                          <a:solidFill>
                            <a:srgbClr val="000000"/>
                          </a:solidFill>
                          <a:latin typeface="Calibri"/>
                        </a:rPr>
                        <a:t> </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586153">
                <a:tc>
                  <a:txBody>
                    <a:bodyPr/>
                    <a:lstStyle/>
                    <a:p>
                      <a:pPr algn="l" fontAlgn="b"/>
                      <a:r>
                        <a:rPr lang="nl-BE" sz="1200" b="1" i="0" u="none" strike="noStrike" dirty="0">
                          <a:solidFill>
                            <a:srgbClr val="000000"/>
                          </a:solidFill>
                          <a:latin typeface="Calibri"/>
                        </a:rPr>
                        <a:t>Verdieping</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nl-BE" sz="1200" b="0" i="0" u="none" strike="noStrike">
                          <a:solidFill>
                            <a:srgbClr val="000000"/>
                          </a:solidFill>
                          <a:latin typeface="Calibri"/>
                        </a:rPr>
                        <a:t>toegelaten diepgang afgestemd op deze van het kanaal</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nl-BE" sz="1200" b="0" i="0" u="none" strike="noStrike" dirty="0">
                          <a:solidFill>
                            <a:srgbClr val="000000"/>
                          </a:solidFill>
                          <a:latin typeface="Calibri"/>
                        </a:rPr>
                        <a:t>vervanging </a:t>
                      </a:r>
                      <a:r>
                        <a:rPr lang="nl-BE" sz="1200" b="0" i="0" u="none" strike="noStrike" dirty="0" err="1">
                          <a:solidFill>
                            <a:srgbClr val="000000"/>
                          </a:solidFill>
                          <a:latin typeface="Calibri"/>
                        </a:rPr>
                        <a:t>Bruanebrug</a:t>
                      </a:r>
                      <a:r>
                        <a:rPr lang="nl-BE" sz="1200" b="0" i="0" u="none" strike="noStrike" dirty="0">
                          <a:solidFill>
                            <a:srgbClr val="000000"/>
                          </a:solidFill>
                          <a:latin typeface="Calibri"/>
                        </a:rPr>
                        <a:t> (verbreding van toegang)</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nl-BE" sz="1200" b="0" i="0" u="none" strike="noStrike">
                          <a:solidFill>
                            <a:srgbClr val="000000"/>
                          </a:solidFill>
                          <a:latin typeface="Calibri"/>
                        </a:rPr>
                        <a:t>vervangen sifon 1</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nl-BE" sz="1200" b="0" i="0" u="none" strike="noStrike">
                          <a:solidFill>
                            <a:srgbClr val="000000"/>
                          </a:solidFill>
                          <a:latin typeface="Calibri"/>
                        </a:rPr>
                        <a:t>op peil houden van het kanaal (gewijzigd pompregime of uitbreiding pompcapaciteit)</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nl-BE" sz="1200" b="0" i="0" u="none" strike="noStrike" dirty="0">
                          <a:solidFill>
                            <a:srgbClr val="000000"/>
                          </a:solidFill>
                          <a:latin typeface="Calibri"/>
                        </a:rPr>
                        <a:t>aan te passen</a:t>
                      </a:r>
                    </a:p>
                  </a:txBody>
                  <a:tcPr marL="8243" marR="8243" marT="73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46539">
                <a:tc>
                  <a:txBody>
                    <a:bodyPr/>
                    <a:lstStyle/>
                    <a:p>
                      <a:pPr algn="l" fontAlgn="b"/>
                      <a:r>
                        <a:rPr lang="nl-BE" sz="1000" b="0" i="0" u="none" strike="noStrike">
                          <a:solidFill>
                            <a:srgbClr val="000000"/>
                          </a:solidFill>
                          <a:latin typeface="Calibri"/>
                        </a:rPr>
                        <a:t> </a:t>
                      </a:r>
                    </a:p>
                  </a:txBody>
                  <a:tcPr marL="8243" marR="8243" marT="73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nl-BE" sz="1000" b="0" i="0" u="none" strike="noStrike">
                          <a:solidFill>
                            <a:srgbClr val="000000"/>
                          </a:solidFill>
                          <a:latin typeface="Calibri"/>
                        </a:rPr>
                        <a:t> </a:t>
                      </a:r>
                    </a:p>
                  </a:txBody>
                  <a:tcPr marL="8243" marR="8243" marT="73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nl-BE" sz="1000" b="0" i="0" u="none" strike="noStrike">
                          <a:solidFill>
                            <a:srgbClr val="000000"/>
                          </a:solidFill>
                          <a:latin typeface="Calibri"/>
                        </a:rPr>
                        <a:t> </a:t>
                      </a:r>
                    </a:p>
                  </a:txBody>
                  <a:tcPr marL="8243" marR="8243" marT="73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nl-BE" sz="1000" b="0" i="0" u="none" strike="noStrike">
                          <a:solidFill>
                            <a:srgbClr val="000000"/>
                          </a:solidFill>
                          <a:latin typeface="Calibri"/>
                        </a:rPr>
                        <a:t> </a:t>
                      </a:r>
                    </a:p>
                  </a:txBody>
                  <a:tcPr marL="8243" marR="8243" marT="73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nl-BE" sz="1000" b="0" i="0" u="none" strike="noStrike">
                          <a:solidFill>
                            <a:srgbClr val="000000"/>
                          </a:solidFill>
                          <a:latin typeface="Calibri"/>
                        </a:rPr>
                        <a:t> </a:t>
                      </a:r>
                    </a:p>
                  </a:txBody>
                  <a:tcPr marL="8243" marR="8243" marT="73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nl-BE" sz="1000" b="0" i="0" u="none" strike="noStrike" dirty="0">
                          <a:solidFill>
                            <a:srgbClr val="000000"/>
                          </a:solidFill>
                          <a:latin typeface="Calibri"/>
                        </a:rPr>
                        <a:t> </a:t>
                      </a:r>
                    </a:p>
                  </a:txBody>
                  <a:tcPr marL="8243" marR="8243" marT="73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020513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8"/>
          <p:cNvSpPr>
            <a:spLocks noGrp="1" noChangeArrowheads="1"/>
          </p:cNvSpPr>
          <p:nvPr>
            <p:ph type="sldNum" sz="quarter" idx="11"/>
          </p:nvPr>
        </p:nvSpPr>
        <p:spPr>
          <a:noFill/>
        </p:spPr>
        <p:txBody>
          <a:bodyPr/>
          <a:lstStyle/>
          <a:p>
            <a:fld id="{BC9858B0-7467-4671-A8DE-A2F192F8A054}" type="slidenum">
              <a:rPr lang="en-US" smtClean="0"/>
              <a:pPr/>
              <a:t>7</a:t>
            </a:fld>
            <a:endParaRPr lang="en-US" smtClean="0"/>
          </a:p>
        </p:txBody>
      </p:sp>
      <p:sp>
        <p:nvSpPr>
          <p:cNvPr id="8" name="Rectangle 19"/>
          <p:cNvSpPr>
            <a:spLocks noGrp="1" noChangeArrowheads="1"/>
          </p:cNvSpPr>
          <p:nvPr>
            <p:ph type="title" idx="4294967295"/>
          </p:nvPr>
        </p:nvSpPr>
        <p:spPr>
          <a:xfrm>
            <a:off x="534988" y="1484784"/>
            <a:ext cx="9433048" cy="885825"/>
          </a:xfrm>
          <a:noFill/>
        </p:spPr>
        <p:txBody>
          <a:bodyPr/>
          <a:lstStyle/>
          <a:p>
            <a:r>
              <a:rPr lang="en-GB" cap="none" dirty="0" err="1" smtClean="0"/>
              <a:t>Ruimtelijke</a:t>
            </a:r>
            <a:r>
              <a:rPr lang="en-GB" cap="none" dirty="0" smtClean="0"/>
              <a:t> impact</a:t>
            </a:r>
            <a:br>
              <a:rPr lang="en-GB" cap="none" dirty="0" smtClean="0"/>
            </a:br>
            <a:endParaRPr lang="en-GB" sz="2400" cap="none" dirty="0" smtClean="0"/>
          </a:p>
        </p:txBody>
      </p:sp>
      <p:sp>
        <p:nvSpPr>
          <p:cNvPr id="9" name="Rectangle 20"/>
          <p:cNvSpPr txBox="1">
            <a:spLocks noChangeArrowheads="1"/>
          </p:cNvSpPr>
          <p:nvPr/>
        </p:nvSpPr>
        <p:spPr bwMode="gray">
          <a:xfrm>
            <a:off x="606996" y="2492896"/>
            <a:ext cx="9379073" cy="381565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266700" indent="-266700" algn="l" rtl="0" eaLnBrk="1" fontAlgn="base" hangingPunct="1">
              <a:lnSpc>
                <a:spcPts val="2600"/>
              </a:lnSpc>
              <a:spcBef>
                <a:spcPts val="1400"/>
              </a:spcBef>
              <a:spcAft>
                <a:spcPct val="0"/>
              </a:spcAft>
              <a:buClr>
                <a:srgbClr val="00A9A1"/>
              </a:buClr>
              <a:buSzPct val="115000"/>
              <a:buFont typeface="Wingdings" pitchFamily="2" charset="2"/>
              <a:buChar char="§"/>
              <a:defRPr lang="fr-FR" sz="2200" dirty="0">
                <a:solidFill>
                  <a:srgbClr val="6A737B"/>
                </a:solidFill>
                <a:latin typeface="+mn-lt"/>
                <a:ea typeface="+mn-ea"/>
                <a:cs typeface="+mn-cs"/>
              </a:defRPr>
            </a:lvl1pPr>
            <a:lvl2pPr marL="457200" indent="-188913" algn="l" rtl="0" eaLnBrk="1" fontAlgn="base" hangingPunct="1">
              <a:spcBef>
                <a:spcPts val="1100"/>
              </a:spcBef>
              <a:spcAft>
                <a:spcPts val="200"/>
              </a:spcAft>
              <a:buChar char="-"/>
              <a:defRPr lang="fr-FR" sz="1600" dirty="0">
                <a:solidFill>
                  <a:srgbClr val="00A9A1"/>
                </a:solidFill>
                <a:latin typeface="+mn-lt"/>
              </a:defRPr>
            </a:lvl2pPr>
            <a:lvl3pPr marL="638175" indent="-179388" algn="l" rtl="0" eaLnBrk="1" fontAlgn="base" hangingPunct="1">
              <a:spcBef>
                <a:spcPts val="700"/>
              </a:spcBef>
              <a:spcAft>
                <a:spcPct val="0"/>
              </a:spcAft>
              <a:buChar char="•"/>
              <a:defRPr sz="1300" b="1">
                <a:solidFill>
                  <a:srgbClr val="6A737B"/>
                </a:solidFill>
                <a:latin typeface="+mn-lt"/>
              </a:defRPr>
            </a:lvl3pPr>
            <a:lvl4pPr marL="817563" indent="-1588" algn="l" rtl="0" eaLnBrk="1" fontAlgn="base" hangingPunct="1">
              <a:spcBef>
                <a:spcPct val="0"/>
              </a:spcBef>
              <a:spcAft>
                <a:spcPct val="0"/>
              </a:spcAft>
              <a:buChar char="–"/>
              <a:defRPr sz="1100">
                <a:solidFill>
                  <a:srgbClr val="67737A"/>
                </a:solidFill>
                <a:latin typeface="+mn-lt"/>
              </a:defRPr>
            </a:lvl4pPr>
            <a:lvl5pPr marL="1000125" indent="-180975" algn="l" rtl="0" eaLnBrk="1" fontAlgn="base" hangingPunct="1">
              <a:spcBef>
                <a:spcPts val="600"/>
              </a:spcBef>
              <a:spcAft>
                <a:spcPct val="0"/>
              </a:spcAft>
              <a:buFont typeface="Tahoma" pitchFamily="34" charset="0"/>
              <a:buChar char="−"/>
              <a:defRPr sz="900">
                <a:solidFill>
                  <a:srgbClr val="67737A"/>
                </a:solidFill>
                <a:latin typeface="+mn-lt"/>
              </a:defRPr>
            </a:lvl5pPr>
            <a:lvl6pPr marL="1444625" indent="-228600" algn="l" rtl="0" eaLnBrk="1" fontAlgn="base" hangingPunct="1">
              <a:spcBef>
                <a:spcPct val="0"/>
              </a:spcBef>
              <a:spcAft>
                <a:spcPct val="0"/>
              </a:spcAft>
              <a:buChar char="»"/>
              <a:defRPr sz="900">
                <a:solidFill>
                  <a:schemeClr val="bg2"/>
                </a:solidFill>
                <a:latin typeface="+mn-lt"/>
              </a:defRPr>
            </a:lvl6pPr>
            <a:lvl7pPr marL="1901825" indent="-228600" algn="l" rtl="0" eaLnBrk="1" fontAlgn="base" hangingPunct="1">
              <a:spcBef>
                <a:spcPct val="0"/>
              </a:spcBef>
              <a:spcAft>
                <a:spcPct val="0"/>
              </a:spcAft>
              <a:buChar char="»"/>
              <a:defRPr sz="900">
                <a:solidFill>
                  <a:schemeClr val="bg2"/>
                </a:solidFill>
                <a:latin typeface="+mn-lt"/>
              </a:defRPr>
            </a:lvl7pPr>
            <a:lvl8pPr marL="2359025" indent="-228600" algn="l" rtl="0" eaLnBrk="1" fontAlgn="base" hangingPunct="1">
              <a:spcBef>
                <a:spcPct val="0"/>
              </a:spcBef>
              <a:spcAft>
                <a:spcPct val="0"/>
              </a:spcAft>
              <a:buChar char="»"/>
              <a:defRPr sz="900">
                <a:solidFill>
                  <a:schemeClr val="bg2"/>
                </a:solidFill>
                <a:latin typeface="+mn-lt"/>
              </a:defRPr>
            </a:lvl8pPr>
            <a:lvl9pPr marL="2816225" indent="-228600" algn="l" rtl="0" eaLnBrk="1" fontAlgn="base" hangingPunct="1">
              <a:spcBef>
                <a:spcPct val="0"/>
              </a:spcBef>
              <a:spcAft>
                <a:spcPct val="0"/>
              </a:spcAft>
              <a:buChar char="»"/>
              <a:defRPr sz="900">
                <a:solidFill>
                  <a:schemeClr val="bg2"/>
                </a:solidFill>
                <a:latin typeface="+mn-lt"/>
              </a:defRPr>
            </a:lvl9pPr>
          </a:lstStyle>
          <a:p>
            <a:endParaRPr lang="nl-BE" dirty="0" smtClean="0"/>
          </a:p>
          <a:p>
            <a:endParaRPr lang="nl-BE" sz="2400" dirty="0" smtClean="0"/>
          </a:p>
          <a:p>
            <a:pPr lvl="1"/>
            <a:endParaRPr lang="en-GB" dirty="0" smtClean="0"/>
          </a:p>
        </p:txBody>
      </p:sp>
    </p:spTree>
    <p:extLst>
      <p:ext uri="{BB962C8B-B14F-4D97-AF65-F5344CB8AC3E}">
        <p14:creationId xmlns:p14="http://schemas.microsoft.com/office/powerpoint/2010/main" val="883279579"/>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8"/>
          <p:cNvSpPr>
            <a:spLocks noGrp="1" noChangeArrowheads="1"/>
          </p:cNvSpPr>
          <p:nvPr>
            <p:ph type="sldNum" sz="quarter" idx="11"/>
          </p:nvPr>
        </p:nvSpPr>
        <p:spPr>
          <a:noFill/>
        </p:spPr>
        <p:txBody>
          <a:bodyPr/>
          <a:lstStyle/>
          <a:p>
            <a:fld id="{BC9858B0-7467-4671-A8DE-A2F192F8A054}" type="slidenum">
              <a:rPr lang="en-US" smtClean="0"/>
              <a:pPr/>
              <a:t>8</a:t>
            </a:fld>
            <a:endParaRPr lang="en-US" smtClean="0"/>
          </a:p>
        </p:txBody>
      </p:sp>
      <p:sp>
        <p:nvSpPr>
          <p:cNvPr id="8" name="Rectangle 19"/>
          <p:cNvSpPr>
            <a:spLocks noGrp="1" noChangeArrowheads="1"/>
          </p:cNvSpPr>
          <p:nvPr>
            <p:ph type="title" idx="4294967295"/>
          </p:nvPr>
        </p:nvSpPr>
        <p:spPr>
          <a:xfrm>
            <a:off x="534988" y="1484784"/>
            <a:ext cx="9433048" cy="885825"/>
          </a:xfrm>
          <a:noFill/>
        </p:spPr>
        <p:txBody>
          <a:bodyPr/>
          <a:lstStyle/>
          <a:p>
            <a:r>
              <a:rPr lang="en-GB" cap="none" dirty="0" err="1" smtClean="0"/>
              <a:t>Ruimtelijke</a:t>
            </a:r>
            <a:r>
              <a:rPr lang="en-GB" cap="none" dirty="0" smtClean="0"/>
              <a:t> impact</a:t>
            </a:r>
            <a:br>
              <a:rPr lang="en-GB" cap="none" dirty="0" smtClean="0"/>
            </a:br>
            <a:endParaRPr lang="en-GB" sz="2400" cap="none" dirty="0" smtClean="0"/>
          </a:p>
        </p:txBody>
      </p:sp>
      <p:sp>
        <p:nvSpPr>
          <p:cNvPr id="9" name="Rectangle 20"/>
          <p:cNvSpPr txBox="1">
            <a:spLocks noChangeArrowheads="1"/>
          </p:cNvSpPr>
          <p:nvPr/>
        </p:nvSpPr>
        <p:spPr bwMode="gray">
          <a:xfrm>
            <a:off x="606996" y="2132856"/>
            <a:ext cx="9379073" cy="417569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266700" indent="-266700" algn="l" rtl="0" eaLnBrk="1" fontAlgn="base" hangingPunct="1">
              <a:lnSpc>
                <a:spcPts val="2600"/>
              </a:lnSpc>
              <a:spcBef>
                <a:spcPts val="1400"/>
              </a:spcBef>
              <a:spcAft>
                <a:spcPct val="0"/>
              </a:spcAft>
              <a:buClr>
                <a:srgbClr val="00A9A1"/>
              </a:buClr>
              <a:buSzPct val="115000"/>
              <a:buFont typeface="Wingdings" pitchFamily="2" charset="2"/>
              <a:buChar char="§"/>
              <a:defRPr lang="fr-FR" sz="2200" dirty="0">
                <a:solidFill>
                  <a:srgbClr val="6A737B"/>
                </a:solidFill>
                <a:latin typeface="+mn-lt"/>
                <a:ea typeface="+mn-ea"/>
                <a:cs typeface="+mn-cs"/>
              </a:defRPr>
            </a:lvl1pPr>
            <a:lvl2pPr marL="457200" indent="-188913" algn="l" rtl="0" eaLnBrk="1" fontAlgn="base" hangingPunct="1">
              <a:spcBef>
                <a:spcPts val="1100"/>
              </a:spcBef>
              <a:spcAft>
                <a:spcPts val="200"/>
              </a:spcAft>
              <a:buChar char="-"/>
              <a:defRPr lang="fr-FR" sz="1600" dirty="0">
                <a:solidFill>
                  <a:srgbClr val="00A9A1"/>
                </a:solidFill>
                <a:latin typeface="+mn-lt"/>
              </a:defRPr>
            </a:lvl2pPr>
            <a:lvl3pPr marL="638175" indent="-179388" algn="l" rtl="0" eaLnBrk="1" fontAlgn="base" hangingPunct="1">
              <a:spcBef>
                <a:spcPts val="700"/>
              </a:spcBef>
              <a:spcAft>
                <a:spcPct val="0"/>
              </a:spcAft>
              <a:buChar char="•"/>
              <a:defRPr sz="1300" b="1">
                <a:solidFill>
                  <a:srgbClr val="6A737B"/>
                </a:solidFill>
                <a:latin typeface="+mn-lt"/>
              </a:defRPr>
            </a:lvl3pPr>
            <a:lvl4pPr marL="817563" indent="-1588" algn="l" rtl="0" eaLnBrk="1" fontAlgn="base" hangingPunct="1">
              <a:spcBef>
                <a:spcPct val="0"/>
              </a:spcBef>
              <a:spcAft>
                <a:spcPct val="0"/>
              </a:spcAft>
              <a:buChar char="–"/>
              <a:defRPr sz="1100">
                <a:solidFill>
                  <a:srgbClr val="67737A"/>
                </a:solidFill>
                <a:latin typeface="+mn-lt"/>
              </a:defRPr>
            </a:lvl4pPr>
            <a:lvl5pPr marL="1000125" indent="-180975" algn="l" rtl="0" eaLnBrk="1" fontAlgn="base" hangingPunct="1">
              <a:spcBef>
                <a:spcPts val="600"/>
              </a:spcBef>
              <a:spcAft>
                <a:spcPct val="0"/>
              </a:spcAft>
              <a:buFont typeface="Tahoma" pitchFamily="34" charset="0"/>
              <a:buChar char="−"/>
              <a:defRPr sz="900">
                <a:solidFill>
                  <a:srgbClr val="67737A"/>
                </a:solidFill>
                <a:latin typeface="+mn-lt"/>
              </a:defRPr>
            </a:lvl5pPr>
            <a:lvl6pPr marL="1444625" indent="-228600" algn="l" rtl="0" eaLnBrk="1" fontAlgn="base" hangingPunct="1">
              <a:spcBef>
                <a:spcPct val="0"/>
              </a:spcBef>
              <a:spcAft>
                <a:spcPct val="0"/>
              </a:spcAft>
              <a:buChar char="»"/>
              <a:defRPr sz="900">
                <a:solidFill>
                  <a:schemeClr val="bg2"/>
                </a:solidFill>
                <a:latin typeface="+mn-lt"/>
              </a:defRPr>
            </a:lvl6pPr>
            <a:lvl7pPr marL="1901825" indent="-228600" algn="l" rtl="0" eaLnBrk="1" fontAlgn="base" hangingPunct="1">
              <a:spcBef>
                <a:spcPct val="0"/>
              </a:spcBef>
              <a:spcAft>
                <a:spcPct val="0"/>
              </a:spcAft>
              <a:buChar char="»"/>
              <a:defRPr sz="900">
                <a:solidFill>
                  <a:schemeClr val="bg2"/>
                </a:solidFill>
                <a:latin typeface="+mn-lt"/>
              </a:defRPr>
            </a:lvl7pPr>
            <a:lvl8pPr marL="2359025" indent="-228600" algn="l" rtl="0" eaLnBrk="1" fontAlgn="base" hangingPunct="1">
              <a:spcBef>
                <a:spcPct val="0"/>
              </a:spcBef>
              <a:spcAft>
                <a:spcPct val="0"/>
              </a:spcAft>
              <a:buChar char="»"/>
              <a:defRPr sz="900">
                <a:solidFill>
                  <a:schemeClr val="bg2"/>
                </a:solidFill>
                <a:latin typeface="+mn-lt"/>
              </a:defRPr>
            </a:lvl8pPr>
            <a:lvl9pPr marL="2816225" indent="-228600" algn="l" rtl="0" eaLnBrk="1" fontAlgn="base" hangingPunct="1">
              <a:spcBef>
                <a:spcPct val="0"/>
              </a:spcBef>
              <a:spcAft>
                <a:spcPct val="0"/>
              </a:spcAft>
              <a:buChar char="»"/>
              <a:defRPr sz="900">
                <a:solidFill>
                  <a:schemeClr val="bg2"/>
                </a:solidFill>
                <a:latin typeface="+mn-lt"/>
              </a:defRPr>
            </a:lvl9pPr>
          </a:lstStyle>
          <a:p>
            <a:pPr>
              <a:buNone/>
            </a:pPr>
            <a:r>
              <a:rPr lang="nl-BE" dirty="0" smtClean="0"/>
              <a:t>Sluis van </a:t>
            </a:r>
            <a:r>
              <a:rPr lang="nl-BE" dirty="0" err="1" smtClean="0"/>
              <a:t>Ooigem</a:t>
            </a:r>
            <a:endParaRPr lang="nl-BE" dirty="0" smtClean="0"/>
          </a:p>
        </p:txBody>
      </p:sp>
      <p:pic>
        <p:nvPicPr>
          <p:cNvPr id="5" name="Picture 4" descr="Logo_IMDC_2008_transparant.gif"/>
          <p:cNvPicPr/>
          <p:nvPr/>
        </p:nvPicPr>
        <p:blipFill>
          <a:blip r:embed="rId2" cstate="screen">
            <a:lum bright="70000" contrast="-70000"/>
          </a:blip>
          <a:stretch>
            <a:fillRect/>
          </a:stretch>
        </p:blipFill>
        <p:spPr>
          <a:xfrm>
            <a:off x="8167836" y="332656"/>
            <a:ext cx="1750297" cy="432048"/>
          </a:xfrm>
          <a:prstGeom prst="rect">
            <a:avLst/>
          </a:prstGeom>
        </p:spPr>
      </p:pic>
      <p:pic>
        <p:nvPicPr>
          <p:cNvPr id="7" name="Picture 6" descr="luchtfoto.jpg"/>
          <p:cNvPicPr>
            <a:picLocks noChangeAspect="1"/>
          </p:cNvPicPr>
          <p:nvPr/>
        </p:nvPicPr>
        <p:blipFill>
          <a:blip r:embed="rId3" cstate="print"/>
          <a:srcRect l="42507" t="6951" r="13358" b="9051"/>
          <a:stretch>
            <a:fillRect/>
          </a:stretch>
        </p:blipFill>
        <p:spPr>
          <a:xfrm>
            <a:off x="4927476" y="-121732"/>
            <a:ext cx="5359524" cy="6979732"/>
          </a:xfrm>
          <a:prstGeom prst="rect">
            <a:avLst/>
          </a:prstGeom>
        </p:spPr>
      </p:pic>
    </p:spTree>
    <p:extLst>
      <p:ext uri="{BB962C8B-B14F-4D97-AF65-F5344CB8AC3E}">
        <p14:creationId xmlns:p14="http://schemas.microsoft.com/office/powerpoint/2010/main" val="1239638553"/>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mpact.jpg"/>
          <p:cNvPicPr>
            <a:picLocks noChangeAspect="1"/>
          </p:cNvPicPr>
          <p:nvPr/>
        </p:nvPicPr>
        <p:blipFill>
          <a:blip r:embed="rId2" cstate="print"/>
          <a:srcRect l="33003" r="11415"/>
          <a:stretch>
            <a:fillRect/>
          </a:stretch>
        </p:blipFill>
        <p:spPr>
          <a:xfrm>
            <a:off x="4526360" y="-342800"/>
            <a:ext cx="5760640" cy="7200800"/>
          </a:xfrm>
          <a:prstGeom prst="rect">
            <a:avLst/>
          </a:prstGeom>
        </p:spPr>
      </p:pic>
      <p:sp>
        <p:nvSpPr>
          <p:cNvPr id="21506" name="Rectangle 18"/>
          <p:cNvSpPr>
            <a:spLocks noGrp="1" noChangeArrowheads="1"/>
          </p:cNvSpPr>
          <p:nvPr>
            <p:ph type="sldNum" sz="quarter" idx="11"/>
          </p:nvPr>
        </p:nvSpPr>
        <p:spPr>
          <a:noFill/>
        </p:spPr>
        <p:txBody>
          <a:bodyPr/>
          <a:lstStyle/>
          <a:p>
            <a:fld id="{BC9858B0-7467-4671-A8DE-A2F192F8A054}" type="slidenum">
              <a:rPr lang="en-US" smtClean="0"/>
              <a:pPr/>
              <a:t>9</a:t>
            </a:fld>
            <a:endParaRPr lang="en-US" smtClean="0"/>
          </a:p>
        </p:txBody>
      </p:sp>
      <p:sp>
        <p:nvSpPr>
          <p:cNvPr id="8" name="Rectangle 19"/>
          <p:cNvSpPr>
            <a:spLocks noGrp="1" noChangeArrowheads="1"/>
          </p:cNvSpPr>
          <p:nvPr>
            <p:ph type="title" idx="4294967295"/>
          </p:nvPr>
        </p:nvSpPr>
        <p:spPr>
          <a:xfrm>
            <a:off x="534988" y="1484784"/>
            <a:ext cx="9433048" cy="885825"/>
          </a:xfrm>
          <a:noFill/>
        </p:spPr>
        <p:txBody>
          <a:bodyPr/>
          <a:lstStyle/>
          <a:p>
            <a:r>
              <a:rPr lang="en-GB" cap="none" dirty="0" err="1" smtClean="0"/>
              <a:t>Ruimtelijke</a:t>
            </a:r>
            <a:r>
              <a:rPr lang="en-GB" cap="none" dirty="0" smtClean="0"/>
              <a:t> impact</a:t>
            </a:r>
            <a:br>
              <a:rPr lang="en-GB" cap="none" dirty="0" smtClean="0"/>
            </a:br>
            <a:endParaRPr lang="en-GB" sz="2400" cap="none" dirty="0" smtClean="0"/>
          </a:p>
        </p:txBody>
      </p:sp>
      <p:sp>
        <p:nvSpPr>
          <p:cNvPr id="9" name="Rectangle 20"/>
          <p:cNvSpPr txBox="1">
            <a:spLocks noChangeArrowheads="1"/>
          </p:cNvSpPr>
          <p:nvPr/>
        </p:nvSpPr>
        <p:spPr bwMode="gray">
          <a:xfrm>
            <a:off x="606996" y="2132856"/>
            <a:ext cx="9379073" cy="417569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266700" indent="-266700" algn="l" rtl="0" eaLnBrk="1" fontAlgn="base" hangingPunct="1">
              <a:lnSpc>
                <a:spcPts val="2600"/>
              </a:lnSpc>
              <a:spcBef>
                <a:spcPts val="1400"/>
              </a:spcBef>
              <a:spcAft>
                <a:spcPct val="0"/>
              </a:spcAft>
              <a:buClr>
                <a:srgbClr val="00A9A1"/>
              </a:buClr>
              <a:buSzPct val="115000"/>
              <a:buFont typeface="Wingdings" pitchFamily="2" charset="2"/>
              <a:buChar char="§"/>
              <a:defRPr lang="fr-FR" sz="2200" dirty="0">
                <a:solidFill>
                  <a:srgbClr val="6A737B"/>
                </a:solidFill>
                <a:latin typeface="+mn-lt"/>
                <a:ea typeface="+mn-ea"/>
                <a:cs typeface="+mn-cs"/>
              </a:defRPr>
            </a:lvl1pPr>
            <a:lvl2pPr marL="457200" indent="-188913" algn="l" rtl="0" eaLnBrk="1" fontAlgn="base" hangingPunct="1">
              <a:spcBef>
                <a:spcPts val="1100"/>
              </a:spcBef>
              <a:spcAft>
                <a:spcPts val="200"/>
              </a:spcAft>
              <a:buChar char="-"/>
              <a:defRPr lang="fr-FR" sz="1600" dirty="0">
                <a:solidFill>
                  <a:srgbClr val="00A9A1"/>
                </a:solidFill>
                <a:latin typeface="+mn-lt"/>
              </a:defRPr>
            </a:lvl2pPr>
            <a:lvl3pPr marL="638175" indent="-179388" algn="l" rtl="0" eaLnBrk="1" fontAlgn="base" hangingPunct="1">
              <a:spcBef>
                <a:spcPts val="700"/>
              </a:spcBef>
              <a:spcAft>
                <a:spcPct val="0"/>
              </a:spcAft>
              <a:buChar char="•"/>
              <a:defRPr sz="1300" b="1">
                <a:solidFill>
                  <a:srgbClr val="6A737B"/>
                </a:solidFill>
                <a:latin typeface="+mn-lt"/>
              </a:defRPr>
            </a:lvl3pPr>
            <a:lvl4pPr marL="817563" indent="-1588" algn="l" rtl="0" eaLnBrk="1" fontAlgn="base" hangingPunct="1">
              <a:spcBef>
                <a:spcPct val="0"/>
              </a:spcBef>
              <a:spcAft>
                <a:spcPct val="0"/>
              </a:spcAft>
              <a:buChar char="–"/>
              <a:defRPr sz="1100">
                <a:solidFill>
                  <a:srgbClr val="67737A"/>
                </a:solidFill>
                <a:latin typeface="+mn-lt"/>
              </a:defRPr>
            </a:lvl4pPr>
            <a:lvl5pPr marL="1000125" indent="-180975" algn="l" rtl="0" eaLnBrk="1" fontAlgn="base" hangingPunct="1">
              <a:spcBef>
                <a:spcPts val="600"/>
              </a:spcBef>
              <a:spcAft>
                <a:spcPct val="0"/>
              </a:spcAft>
              <a:buFont typeface="Tahoma" pitchFamily="34" charset="0"/>
              <a:buChar char="−"/>
              <a:defRPr sz="900">
                <a:solidFill>
                  <a:srgbClr val="67737A"/>
                </a:solidFill>
                <a:latin typeface="+mn-lt"/>
              </a:defRPr>
            </a:lvl5pPr>
            <a:lvl6pPr marL="1444625" indent="-228600" algn="l" rtl="0" eaLnBrk="1" fontAlgn="base" hangingPunct="1">
              <a:spcBef>
                <a:spcPct val="0"/>
              </a:spcBef>
              <a:spcAft>
                <a:spcPct val="0"/>
              </a:spcAft>
              <a:buChar char="»"/>
              <a:defRPr sz="900">
                <a:solidFill>
                  <a:schemeClr val="bg2"/>
                </a:solidFill>
                <a:latin typeface="+mn-lt"/>
              </a:defRPr>
            </a:lvl6pPr>
            <a:lvl7pPr marL="1901825" indent="-228600" algn="l" rtl="0" eaLnBrk="1" fontAlgn="base" hangingPunct="1">
              <a:spcBef>
                <a:spcPct val="0"/>
              </a:spcBef>
              <a:spcAft>
                <a:spcPct val="0"/>
              </a:spcAft>
              <a:buChar char="»"/>
              <a:defRPr sz="900">
                <a:solidFill>
                  <a:schemeClr val="bg2"/>
                </a:solidFill>
                <a:latin typeface="+mn-lt"/>
              </a:defRPr>
            </a:lvl7pPr>
            <a:lvl8pPr marL="2359025" indent="-228600" algn="l" rtl="0" eaLnBrk="1" fontAlgn="base" hangingPunct="1">
              <a:spcBef>
                <a:spcPct val="0"/>
              </a:spcBef>
              <a:spcAft>
                <a:spcPct val="0"/>
              </a:spcAft>
              <a:buChar char="»"/>
              <a:defRPr sz="900">
                <a:solidFill>
                  <a:schemeClr val="bg2"/>
                </a:solidFill>
                <a:latin typeface="+mn-lt"/>
              </a:defRPr>
            </a:lvl8pPr>
            <a:lvl9pPr marL="2816225" indent="-228600" algn="l" rtl="0" eaLnBrk="1" fontAlgn="base" hangingPunct="1">
              <a:spcBef>
                <a:spcPct val="0"/>
              </a:spcBef>
              <a:spcAft>
                <a:spcPct val="0"/>
              </a:spcAft>
              <a:buChar char="»"/>
              <a:defRPr sz="900">
                <a:solidFill>
                  <a:schemeClr val="bg2"/>
                </a:solidFill>
                <a:latin typeface="+mn-lt"/>
              </a:defRPr>
            </a:lvl9pPr>
          </a:lstStyle>
          <a:p>
            <a:pPr>
              <a:buNone/>
            </a:pPr>
            <a:r>
              <a:rPr lang="nl-BE" dirty="0" smtClean="0"/>
              <a:t>Sluis van </a:t>
            </a:r>
            <a:r>
              <a:rPr lang="nl-BE" dirty="0" err="1" smtClean="0"/>
              <a:t>Ooigem</a:t>
            </a:r>
            <a:endParaRPr lang="nl-BE" dirty="0" smtClean="0"/>
          </a:p>
        </p:txBody>
      </p:sp>
      <p:pic>
        <p:nvPicPr>
          <p:cNvPr id="5" name="Picture 4" descr="Logo_IMDC_2008_transparant.gif"/>
          <p:cNvPicPr/>
          <p:nvPr/>
        </p:nvPicPr>
        <p:blipFill>
          <a:blip r:embed="rId3" cstate="screen">
            <a:lum bright="70000" contrast="-70000"/>
          </a:blip>
          <a:stretch>
            <a:fillRect/>
          </a:stretch>
        </p:blipFill>
        <p:spPr>
          <a:xfrm>
            <a:off x="8167836" y="332656"/>
            <a:ext cx="1750297" cy="432048"/>
          </a:xfrm>
          <a:prstGeom prst="rect">
            <a:avLst/>
          </a:prstGeom>
        </p:spPr>
      </p:pic>
    </p:spTree>
    <p:extLst>
      <p:ext uri="{BB962C8B-B14F-4D97-AF65-F5344CB8AC3E}">
        <p14:creationId xmlns:p14="http://schemas.microsoft.com/office/powerpoint/2010/main" val="3609491883"/>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8"/>
          <p:cNvSpPr>
            <a:spLocks noGrp="1" noChangeArrowheads="1"/>
          </p:cNvSpPr>
          <p:nvPr>
            <p:ph type="sldNum" sz="quarter" idx="11"/>
          </p:nvPr>
        </p:nvSpPr>
        <p:spPr>
          <a:noFill/>
        </p:spPr>
        <p:txBody>
          <a:bodyPr/>
          <a:lstStyle/>
          <a:p>
            <a:fld id="{BC9858B0-7467-4671-A8DE-A2F192F8A054}" type="slidenum">
              <a:rPr lang="en-US" smtClean="0"/>
              <a:pPr/>
              <a:t>10</a:t>
            </a:fld>
            <a:endParaRPr lang="en-US" smtClean="0"/>
          </a:p>
        </p:txBody>
      </p:sp>
      <p:sp>
        <p:nvSpPr>
          <p:cNvPr id="8" name="Rectangle 19"/>
          <p:cNvSpPr>
            <a:spLocks noGrp="1" noChangeArrowheads="1"/>
          </p:cNvSpPr>
          <p:nvPr>
            <p:ph type="title" idx="4294967295"/>
          </p:nvPr>
        </p:nvSpPr>
        <p:spPr>
          <a:xfrm>
            <a:off x="534988" y="1484784"/>
            <a:ext cx="9433048" cy="885825"/>
          </a:xfrm>
          <a:noFill/>
        </p:spPr>
        <p:txBody>
          <a:bodyPr/>
          <a:lstStyle/>
          <a:p>
            <a:r>
              <a:rPr lang="en-GB" cap="none" dirty="0" smtClean="0"/>
              <a:t/>
            </a:r>
            <a:br>
              <a:rPr lang="en-GB" cap="none" dirty="0" smtClean="0"/>
            </a:br>
            <a:endParaRPr lang="en-GB" sz="2400" cap="none" dirty="0" smtClean="0"/>
          </a:p>
        </p:txBody>
      </p:sp>
      <p:pic>
        <p:nvPicPr>
          <p:cNvPr id="5" name="Picture 4" descr="Logo_IMDC_2008_transparant.gif"/>
          <p:cNvPicPr/>
          <p:nvPr/>
        </p:nvPicPr>
        <p:blipFill>
          <a:blip r:embed="rId2" cstate="screen">
            <a:lum bright="70000" contrast="-70000"/>
          </a:blip>
          <a:stretch>
            <a:fillRect/>
          </a:stretch>
        </p:blipFill>
        <p:spPr>
          <a:xfrm>
            <a:off x="8167836" y="332656"/>
            <a:ext cx="1750297" cy="432048"/>
          </a:xfrm>
          <a:prstGeom prst="rect">
            <a:avLst/>
          </a:prstGeom>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23571"/>
          <a:stretch/>
        </p:blipFill>
        <p:spPr bwMode="auto">
          <a:xfrm>
            <a:off x="0" y="1124744"/>
            <a:ext cx="10287000" cy="54919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20"/>
          <p:cNvSpPr txBox="1">
            <a:spLocks noChangeArrowheads="1"/>
          </p:cNvSpPr>
          <p:nvPr/>
        </p:nvSpPr>
        <p:spPr bwMode="gray">
          <a:xfrm>
            <a:off x="246956" y="6021288"/>
            <a:ext cx="6336704" cy="50405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266700" indent="-266700" algn="l" rtl="0" eaLnBrk="1" fontAlgn="base" hangingPunct="1">
              <a:lnSpc>
                <a:spcPts val="2600"/>
              </a:lnSpc>
              <a:spcBef>
                <a:spcPts val="1400"/>
              </a:spcBef>
              <a:spcAft>
                <a:spcPct val="0"/>
              </a:spcAft>
              <a:buClr>
                <a:srgbClr val="00A9A1"/>
              </a:buClr>
              <a:buSzPct val="115000"/>
              <a:buFont typeface="Wingdings" pitchFamily="2" charset="2"/>
              <a:buChar char="§"/>
              <a:defRPr lang="fr-FR" sz="2200" dirty="0">
                <a:solidFill>
                  <a:srgbClr val="6A737B"/>
                </a:solidFill>
                <a:latin typeface="+mn-lt"/>
                <a:ea typeface="+mn-ea"/>
                <a:cs typeface="+mn-cs"/>
              </a:defRPr>
            </a:lvl1pPr>
            <a:lvl2pPr marL="457200" indent="-188913" algn="l" rtl="0" eaLnBrk="1" fontAlgn="base" hangingPunct="1">
              <a:spcBef>
                <a:spcPts val="1100"/>
              </a:spcBef>
              <a:spcAft>
                <a:spcPts val="200"/>
              </a:spcAft>
              <a:buChar char="-"/>
              <a:defRPr lang="fr-FR" sz="1600" dirty="0">
                <a:solidFill>
                  <a:srgbClr val="00A9A1"/>
                </a:solidFill>
                <a:latin typeface="+mn-lt"/>
              </a:defRPr>
            </a:lvl2pPr>
            <a:lvl3pPr marL="638175" indent="-179388" algn="l" rtl="0" eaLnBrk="1" fontAlgn="base" hangingPunct="1">
              <a:spcBef>
                <a:spcPts val="700"/>
              </a:spcBef>
              <a:spcAft>
                <a:spcPct val="0"/>
              </a:spcAft>
              <a:buChar char="•"/>
              <a:defRPr sz="1300" b="1">
                <a:solidFill>
                  <a:srgbClr val="6A737B"/>
                </a:solidFill>
                <a:latin typeface="+mn-lt"/>
              </a:defRPr>
            </a:lvl3pPr>
            <a:lvl4pPr marL="817563" indent="-1588" algn="l" rtl="0" eaLnBrk="1" fontAlgn="base" hangingPunct="1">
              <a:spcBef>
                <a:spcPct val="0"/>
              </a:spcBef>
              <a:spcAft>
                <a:spcPct val="0"/>
              </a:spcAft>
              <a:buChar char="–"/>
              <a:defRPr sz="1100">
                <a:solidFill>
                  <a:srgbClr val="67737A"/>
                </a:solidFill>
                <a:latin typeface="+mn-lt"/>
              </a:defRPr>
            </a:lvl4pPr>
            <a:lvl5pPr marL="1000125" indent="-180975" algn="l" rtl="0" eaLnBrk="1" fontAlgn="base" hangingPunct="1">
              <a:spcBef>
                <a:spcPts val="600"/>
              </a:spcBef>
              <a:spcAft>
                <a:spcPct val="0"/>
              </a:spcAft>
              <a:buFont typeface="Tahoma" pitchFamily="34" charset="0"/>
              <a:buChar char="−"/>
              <a:defRPr sz="900">
                <a:solidFill>
                  <a:srgbClr val="67737A"/>
                </a:solidFill>
                <a:latin typeface="+mn-lt"/>
              </a:defRPr>
            </a:lvl5pPr>
            <a:lvl6pPr marL="1444625" indent="-228600" algn="l" rtl="0" eaLnBrk="1" fontAlgn="base" hangingPunct="1">
              <a:spcBef>
                <a:spcPct val="0"/>
              </a:spcBef>
              <a:spcAft>
                <a:spcPct val="0"/>
              </a:spcAft>
              <a:buChar char="»"/>
              <a:defRPr sz="900">
                <a:solidFill>
                  <a:schemeClr val="bg2"/>
                </a:solidFill>
                <a:latin typeface="+mn-lt"/>
              </a:defRPr>
            </a:lvl6pPr>
            <a:lvl7pPr marL="1901825" indent="-228600" algn="l" rtl="0" eaLnBrk="1" fontAlgn="base" hangingPunct="1">
              <a:spcBef>
                <a:spcPct val="0"/>
              </a:spcBef>
              <a:spcAft>
                <a:spcPct val="0"/>
              </a:spcAft>
              <a:buChar char="»"/>
              <a:defRPr sz="900">
                <a:solidFill>
                  <a:schemeClr val="bg2"/>
                </a:solidFill>
                <a:latin typeface="+mn-lt"/>
              </a:defRPr>
            </a:lvl7pPr>
            <a:lvl8pPr marL="2359025" indent="-228600" algn="l" rtl="0" eaLnBrk="1" fontAlgn="base" hangingPunct="1">
              <a:spcBef>
                <a:spcPct val="0"/>
              </a:spcBef>
              <a:spcAft>
                <a:spcPct val="0"/>
              </a:spcAft>
              <a:buChar char="»"/>
              <a:defRPr sz="900">
                <a:solidFill>
                  <a:schemeClr val="bg2"/>
                </a:solidFill>
                <a:latin typeface="+mn-lt"/>
              </a:defRPr>
            </a:lvl8pPr>
            <a:lvl9pPr marL="2816225" indent="-228600" algn="l" rtl="0" eaLnBrk="1" fontAlgn="base" hangingPunct="1">
              <a:spcBef>
                <a:spcPct val="0"/>
              </a:spcBef>
              <a:spcAft>
                <a:spcPct val="0"/>
              </a:spcAft>
              <a:buChar char="»"/>
              <a:defRPr sz="900">
                <a:solidFill>
                  <a:schemeClr val="bg2"/>
                </a:solidFill>
                <a:latin typeface="+mn-lt"/>
              </a:defRPr>
            </a:lvl9pPr>
          </a:lstStyle>
          <a:p>
            <a:pPr>
              <a:buNone/>
            </a:pPr>
            <a:r>
              <a:rPr lang="nl-BE" dirty="0" smtClean="0">
                <a:solidFill>
                  <a:schemeClr val="bg1"/>
                </a:solidFill>
              </a:rPr>
              <a:t>Sluis van Ooigem - Alternatieven Vaartstraat</a:t>
            </a:r>
          </a:p>
        </p:txBody>
      </p:sp>
    </p:spTree>
    <p:extLst>
      <p:ext uri="{BB962C8B-B14F-4D97-AF65-F5344CB8AC3E}">
        <p14:creationId xmlns:p14="http://schemas.microsoft.com/office/powerpoint/2010/main" val="407604097"/>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8"/>
          <p:cNvSpPr>
            <a:spLocks noGrp="1" noChangeArrowheads="1"/>
          </p:cNvSpPr>
          <p:nvPr>
            <p:ph type="sldNum" sz="quarter" idx="11"/>
          </p:nvPr>
        </p:nvSpPr>
        <p:spPr>
          <a:noFill/>
        </p:spPr>
        <p:txBody>
          <a:bodyPr/>
          <a:lstStyle/>
          <a:p>
            <a:fld id="{BC9858B0-7467-4671-A8DE-A2F192F8A054}" type="slidenum">
              <a:rPr lang="en-US" smtClean="0"/>
              <a:pPr/>
              <a:t>11</a:t>
            </a:fld>
            <a:endParaRPr lang="en-US" smtClean="0"/>
          </a:p>
        </p:txBody>
      </p:sp>
      <p:sp>
        <p:nvSpPr>
          <p:cNvPr id="8" name="Rectangle 19"/>
          <p:cNvSpPr>
            <a:spLocks noGrp="1" noChangeArrowheads="1"/>
          </p:cNvSpPr>
          <p:nvPr>
            <p:ph type="title" idx="4294967295"/>
          </p:nvPr>
        </p:nvSpPr>
        <p:spPr>
          <a:xfrm>
            <a:off x="534988" y="1484784"/>
            <a:ext cx="9433048" cy="885825"/>
          </a:xfrm>
          <a:noFill/>
        </p:spPr>
        <p:txBody>
          <a:bodyPr/>
          <a:lstStyle/>
          <a:p>
            <a:r>
              <a:rPr lang="en-GB" cap="none" dirty="0" smtClean="0"/>
              <a:t/>
            </a:r>
            <a:br>
              <a:rPr lang="en-GB" cap="none" dirty="0" smtClean="0"/>
            </a:br>
            <a:endParaRPr lang="en-GB" sz="2400" cap="none" dirty="0" smtClean="0"/>
          </a:p>
        </p:txBody>
      </p:sp>
      <p:pic>
        <p:nvPicPr>
          <p:cNvPr id="5" name="Picture 4" descr="Logo_IMDC_2008_transparant.gif"/>
          <p:cNvPicPr/>
          <p:nvPr/>
        </p:nvPicPr>
        <p:blipFill>
          <a:blip r:embed="rId2" cstate="screen">
            <a:lum bright="70000" contrast="-70000"/>
          </a:blip>
          <a:stretch>
            <a:fillRect/>
          </a:stretch>
        </p:blipFill>
        <p:spPr>
          <a:xfrm>
            <a:off x="8167836" y="332656"/>
            <a:ext cx="1750297" cy="432048"/>
          </a:xfrm>
          <a:prstGeom prst="rect">
            <a:avLst/>
          </a:prstGeom>
        </p:spPr>
      </p:pic>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22674"/>
          <a:stretch/>
        </p:blipFill>
        <p:spPr bwMode="auto">
          <a:xfrm>
            <a:off x="0" y="1104925"/>
            <a:ext cx="10287000" cy="552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20"/>
          <p:cNvSpPr txBox="1">
            <a:spLocks noChangeArrowheads="1"/>
          </p:cNvSpPr>
          <p:nvPr/>
        </p:nvSpPr>
        <p:spPr bwMode="gray">
          <a:xfrm>
            <a:off x="246956" y="6021288"/>
            <a:ext cx="6336704" cy="50405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266700" indent="-266700" algn="l" rtl="0" eaLnBrk="1" fontAlgn="base" hangingPunct="1">
              <a:lnSpc>
                <a:spcPts val="2600"/>
              </a:lnSpc>
              <a:spcBef>
                <a:spcPts val="1400"/>
              </a:spcBef>
              <a:spcAft>
                <a:spcPct val="0"/>
              </a:spcAft>
              <a:buClr>
                <a:srgbClr val="00A9A1"/>
              </a:buClr>
              <a:buSzPct val="115000"/>
              <a:buFont typeface="Wingdings" pitchFamily="2" charset="2"/>
              <a:buChar char="§"/>
              <a:defRPr lang="fr-FR" sz="2200" dirty="0">
                <a:solidFill>
                  <a:srgbClr val="6A737B"/>
                </a:solidFill>
                <a:latin typeface="+mn-lt"/>
                <a:ea typeface="+mn-ea"/>
                <a:cs typeface="+mn-cs"/>
              </a:defRPr>
            </a:lvl1pPr>
            <a:lvl2pPr marL="457200" indent="-188913" algn="l" rtl="0" eaLnBrk="1" fontAlgn="base" hangingPunct="1">
              <a:spcBef>
                <a:spcPts val="1100"/>
              </a:spcBef>
              <a:spcAft>
                <a:spcPts val="200"/>
              </a:spcAft>
              <a:buChar char="-"/>
              <a:defRPr lang="fr-FR" sz="1600" dirty="0">
                <a:solidFill>
                  <a:srgbClr val="00A9A1"/>
                </a:solidFill>
                <a:latin typeface="+mn-lt"/>
              </a:defRPr>
            </a:lvl2pPr>
            <a:lvl3pPr marL="638175" indent="-179388" algn="l" rtl="0" eaLnBrk="1" fontAlgn="base" hangingPunct="1">
              <a:spcBef>
                <a:spcPts val="700"/>
              </a:spcBef>
              <a:spcAft>
                <a:spcPct val="0"/>
              </a:spcAft>
              <a:buChar char="•"/>
              <a:defRPr sz="1300" b="1">
                <a:solidFill>
                  <a:srgbClr val="6A737B"/>
                </a:solidFill>
                <a:latin typeface="+mn-lt"/>
              </a:defRPr>
            </a:lvl3pPr>
            <a:lvl4pPr marL="817563" indent="-1588" algn="l" rtl="0" eaLnBrk="1" fontAlgn="base" hangingPunct="1">
              <a:spcBef>
                <a:spcPct val="0"/>
              </a:spcBef>
              <a:spcAft>
                <a:spcPct val="0"/>
              </a:spcAft>
              <a:buChar char="–"/>
              <a:defRPr sz="1100">
                <a:solidFill>
                  <a:srgbClr val="67737A"/>
                </a:solidFill>
                <a:latin typeface="+mn-lt"/>
              </a:defRPr>
            </a:lvl4pPr>
            <a:lvl5pPr marL="1000125" indent="-180975" algn="l" rtl="0" eaLnBrk="1" fontAlgn="base" hangingPunct="1">
              <a:spcBef>
                <a:spcPts val="600"/>
              </a:spcBef>
              <a:spcAft>
                <a:spcPct val="0"/>
              </a:spcAft>
              <a:buFont typeface="Tahoma" pitchFamily="34" charset="0"/>
              <a:buChar char="−"/>
              <a:defRPr sz="900">
                <a:solidFill>
                  <a:srgbClr val="67737A"/>
                </a:solidFill>
                <a:latin typeface="+mn-lt"/>
              </a:defRPr>
            </a:lvl5pPr>
            <a:lvl6pPr marL="1444625" indent="-228600" algn="l" rtl="0" eaLnBrk="1" fontAlgn="base" hangingPunct="1">
              <a:spcBef>
                <a:spcPct val="0"/>
              </a:spcBef>
              <a:spcAft>
                <a:spcPct val="0"/>
              </a:spcAft>
              <a:buChar char="»"/>
              <a:defRPr sz="900">
                <a:solidFill>
                  <a:schemeClr val="bg2"/>
                </a:solidFill>
                <a:latin typeface="+mn-lt"/>
              </a:defRPr>
            </a:lvl6pPr>
            <a:lvl7pPr marL="1901825" indent="-228600" algn="l" rtl="0" eaLnBrk="1" fontAlgn="base" hangingPunct="1">
              <a:spcBef>
                <a:spcPct val="0"/>
              </a:spcBef>
              <a:spcAft>
                <a:spcPct val="0"/>
              </a:spcAft>
              <a:buChar char="»"/>
              <a:defRPr sz="900">
                <a:solidFill>
                  <a:schemeClr val="bg2"/>
                </a:solidFill>
                <a:latin typeface="+mn-lt"/>
              </a:defRPr>
            </a:lvl7pPr>
            <a:lvl8pPr marL="2359025" indent="-228600" algn="l" rtl="0" eaLnBrk="1" fontAlgn="base" hangingPunct="1">
              <a:spcBef>
                <a:spcPct val="0"/>
              </a:spcBef>
              <a:spcAft>
                <a:spcPct val="0"/>
              </a:spcAft>
              <a:buChar char="»"/>
              <a:defRPr sz="900">
                <a:solidFill>
                  <a:schemeClr val="bg2"/>
                </a:solidFill>
                <a:latin typeface="+mn-lt"/>
              </a:defRPr>
            </a:lvl8pPr>
            <a:lvl9pPr marL="2816225" indent="-228600" algn="l" rtl="0" eaLnBrk="1" fontAlgn="base" hangingPunct="1">
              <a:spcBef>
                <a:spcPct val="0"/>
              </a:spcBef>
              <a:spcAft>
                <a:spcPct val="0"/>
              </a:spcAft>
              <a:buChar char="»"/>
              <a:defRPr sz="900">
                <a:solidFill>
                  <a:schemeClr val="bg2"/>
                </a:solidFill>
                <a:latin typeface="+mn-lt"/>
              </a:defRPr>
            </a:lvl9pPr>
          </a:lstStyle>
          <a:p>
            <a:pPr>
              <a:buNone/>
            </a:pPr>
            <a:r>
              <a:rPr lang="nl-BE" dirty="0" smtClean="0">
                <a:solidFill>
                  <a:schemeClr val="bg1"/>
                </a:solidFill>
              </a:rPr>
              <a:t>Sluis van Ooigem - Alternatieven Vaartstraat</a:t>
            </a:r>
          </a:p>
        </p:txBody>
      </p:sp>
    </p:spTree>
    <p:extLst>
      <p:ext uri="{BB962C8B-B14F-4D97-AF65-F5344CB8AC3E}">
        <p14:creationId xmlns:p14="http://schemas.microsoft.com/office/powerpoint/2010/main" val="3567137061"/>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nl-BE" smtClean="0"/>
              <a:t>06/02/2013</a:t>
            </a:r>
            <a:endParaRPr lang="en-GB"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1219"/>
          <a:stretch/>
        </p:blipFill>
        <p:spPr bwMode="auto">
          <a:xfrm>
            <a:off x="121775" y="1916832"/>
            <a:ext cx="4805701" cy="4680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9879" y="1628800"/>
            <a:ext cx="4810125"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127988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nl-BE" smtClean="0"/>
              <a:t>06/02/2013</a:t>
            </a:r>
            <a:endParaRPr lang="en-GB" dirty="0"/>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552"/>
          <a:stretch/>
        </p:blipFill>
        <p:spPr bwMode="auto">
          <a:xfrm>
            <a:off x="246956" y="1124744"/>
            <a:ext cx="4933950" cy="30496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13376" b="6287"/>
          <a:stretch/>
        </p:blipFill>
        <p:spPr bwMode="auto">
          <a:xfrm>
            <a:off x="5143500" y="1124744"/>
            <a:ext cx="4381500" cy="2938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83660" y="3861048"/>
            <a:ext cx="3500948" cy="26269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62980" y="5877272"/>
            <a:ext cx="2766297" cy="400110"/>
          </a:xfrm>
          <a:prstGeom prst="rect">
            <a:avLst/>
          </a:prstGeom>
          <a:noFill/>
        </p:spPr>
        <p:txBody>
          <a:bodyPr wrap="square" rtlCol="0">
            <a:spAutoFit/>
          </a:bodyPr>
          <a:lstStyle/>
          <a:p>
            <a:r>
              <a:rPr lang="en-GB" sz="2000" dirty="0" err="1" smtClean="0"/>
              <a:t>Wielsbekestraat</a:t>
            </a:r>
            <a:endParaRPr lang="en-GB" sz="2000" dirty="0"/>
          </a:p>
        </p:txBody>
      </p:sp>
    </p:spTree>
    <p:extLst>
      <p:ext uri="{BB962C8B-B14F-4D97-AF65-F5344CB8AC3E}">
        <p14:creationId xmlns:p14="http://schemas.microsoft.com/office/powerpoint/2010/main" val="121970408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8"/>
          <p:cNvSpPr>
            <a:spLocks noGrp="1" noChangeArrowheads="1"/>
          </p:cNvSpPr>
          <p:nvPr>
            <p:ph type="sldNum" sz="quarter" idx="11"/>
          </p:nvPr>
        </p:nvSpPr>
        <p:spPr>
          <a:noFill/>
        </p:spPr>
        <p:txBody>
          <a:bodyPr/>
          <a:lstStyle/>
          <a:p>
            <a:fld id="{BC9858B0-7467-4671-A8DE-A2F192F8A054}" type="slidenum">
              <a:rPr lang="en-US" smtClean="0"/>
              <a:pPr/>
              <a:t>14</a:t>
            </a:fld>
            <a:endParaRPr lang="en-US" smtClean="0"/>
          </a:p>
        </p:txBody>
      </p:sp>
      <p:sp>
        <p:nvSpPr>
          <p:cNvPr id="8" name="Rectangle 19"/>
          <p:cNvSpPr>
            <a:spLocks noGrp="1" noChangeArrowheads="1"/>
          </p:cNvSpPr>
          <p:nvPr>
            <p:ph type="title" idx="4294967295"/>
          </p:nvPr>
        </p:nvSpPr>
        <p:spPr>
          <a:xfrm>
            <a:off x="534988" y="1484784"/>
            <a:ext cx="9433048" cy="885825"/>
          </a:xfrm>
          <a:noFill/>
        </p:spPr>
        <p:txBody>
          <a:bodyPr/>
          <a:lstStyle/>
          <a:p>
            <a:r>
              <a:rPr lang="en-GB" cap="none" dirty="0" err="1" smtClean="0"/>
              <a:t>Ruimtelijke</a:t>
            </a:r>
            <a:r>
              <a:rPr lang="en-GB" cap="none" dirty="0" smtClean="0"/>
              <a:t> impact</a:t>
            </a:r>
            <a:br>
              <a:rPr lang="en-GB" cap="none" dirty="0" smtClean="0"/>
            </a:br>
            <a:endParaRPr lang="en-GB" sz="2400" cap="none" dirty="0" smtClean="0"/>
          </a:p>
        </p:txBody>
      </p:sp>
      <p:sp>
        <p:nvSpPr>
          <p:cNvPr id="9" name="Rectangle 20"/>
          <p:cNvSpPr txBox="1">
            <a:spLocks noChangeArrowheads="1"/>
          </p:cNvSpPr>
          <p:nvPr/>
        </p:nvSpPr>
        <p:spPr bwMode="gray">
          <a:xfrm>
            <a:off x="3919364" y="1556792"/>
            <a:ext cx="9379073" cy="417569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266700" indent="-266700" algn="l" rtl="0" eaLnBrk="1" fontAlgn="base" hangingPunct="1">
              <a:lnSpc>
                <a:spcPts val="2600"/>
              </a:lnSpc>
              <a:spcBef>
                <a:spcPts val="1400"/>
              </a:spcBef>
              <a:spcAft>
                <a:spcPct val="0"/>
              </a:spcAft>
              <a:buClr>
                <a:srgbClr val="00A9A1"/>
              </a:buClr>
              <a:buSzPct val="115000"/>
              <a:buFont typeface="Wingdings" pitchFamily="2" charset="2"/>
              <a:buChar char="§"/>
              <a:defRPr lang="fr-FR" sz="2200" dirty="0">
                <a:solidFill>
                  <a:srgbClr val="6A737B"/>
                </a:solidFill>
                <a:latin typeface="+mn-lt"/>
                <a:ea typeface="+mn-ea"/>
                <a:cs typeface="+mn-cs"/>
              </a:defRPr>
            </a:lvl1pPr>
            <a:lvl2pPr marL="457200" indent="-188913" algn="l" rtl="0" eaLnBrk="1" fontAlgn="base" hangingPunct="1">
              <a:spcBef>
                <a:spcPts val="1100"/>
              </a:spcBef>
              <a:spcAft>
                <a:spcPts val="200"/>
              </a:spcAft>
              <a:buChar char="-"/>
              <a:defRPr lang="fr-FR" sz="1600" dirty="0">
                <a:solidFill>
                  <a:srgbClr val="00A9A1"/>
                </a:solidFill>
                <a:latin typeface="+mn-lt"/>
              </a:defRPr>
            </a:lvl2pPr>
            <a:lvl3pPr marL="638175" indent="-179388" algn="l" rtl="0" eaLnBrk="1" fontAlgn="base" hangingPunct="1">
              <a:spcBef>
                <a:spcPts val="700"/>
              </a:spcBef>
              <a:spcAft>
                <a:spcPct val="0"/>
              </a:spcAft>
              <a:buChar char="•"/>
              <a:defRPr sz="1300" b="1">
                <a:solidFill>
                  <a:srgbClr val="6A737B"/>
                </a:solidFill>
                <a:latin typeface="+mn-lt"/>
              </a:defRPr>
            </a:lvl3pPr>
            <a:lvl4pPr marL="817563" indent="-1588" algn="l" rtl="0" eaLnBrk="1" fontAlgn="base" hangingPunct="1">
              <a:spcBef>
                <a:spcPct val="0"/>
              </a:spcBef>
              <a:spcAft>
                <a:spcPct val="0"/>
              </a:spcAft>
              <a:buChar char="–"/>
              <a:defRPr sz="1100">
                <a:solidFill>
                  <a:srgbClr val="67737A"/>
                </a:solidFill>
                <a:latin typeface="+mn-lt"/>
              </a:defRPr>
            </a:lvl4pPr>
            <a:lvl5pPr marL="1000125" indent="-180975" algn="l" rtl="0" eaLnBrk="1" fontAlgn="base" hangingPunct="1">
              <a:spcBef>
                <a:spcPts val="600"/>
              </a:spcBef>
              <a:spcAft>
                <a:spcPct val="0"/>
              </a:spcAft>
              <a:buFont typeface="Tahoma" pitchFamily="34" charset="0"/>
              <a:buChar char="−"/>
              <a:defRPr sz="900">
                <a:solidFill>
                  <a:srgbClr val="67737A"/>
                </a:solidFill>
                <a:latin typeface="+mn-lt"/>
              </a:defRPr>
            </a:lvl5pPr>
            <a:lvl6pPr marL="1444625" indent="-228600" algn="l" rtl="0" eaLnBrk="1" fontAlgn="base" hangingPunct="1">
              <a:spcBef>
                <a:spcPct val="0"/>
              </a:spcBef>
              <a:spcAft>
                <a:spcPct val="0"/>
              </a:spcAft>
              <a:buChar char="»"/>
              <a:defRPr sz="900">
                <a:solidFill>
                  <a:schemeClr val="bg2"/>
                </a:solidFill>
                <a:latin typeface="+mn-lt"/>
              </a:defRPr>
            </a:lvl6pPr>
            <a:lvl7pPr marL="1901825" indent="-228600" algn="l" rtl="0" eaLnBrk="1" fontAlgn="base" hangingPunct="1">
              <a:spcBef>
                <a:spcPct val="0"/>
              </a:spcBef>
              <a:spcAft>
                <a:spcPct val="0"/>
              </a:spcAft>
              <a:buChar char="»"/>
              <a:defRPr sz="900">
                <a:solidFill>
                  <a:schemeClr val="bg2"/>
                </a:solidFill>
                <a:latin typeface="+mn-lt"/>
              </a:defRPr>
            </a:lvl7pPr>
            <a:lvl8pPr marL="2359025" indent="-228600" algn="l" rtl="0" eaLnBrk="1" fontAlgn="base" hangingPunct="1">
              <a:spcBef>
                <a:spcPct val="0"/>
              </a:spcBef>
              <a:spcAft>
                <a:spcPct val="0"/>
              </a:spcAft>
              <a:buChar char="»"/>
              <a:defRPr sz="900">
                <a:solidFill>
                  <a:schemeClr val="bg2"/>
                </a:solidFill>
                <a:latin typeface="+mn-lt"/>
              </a:defRPr>
            </a:lvl8pPr>
            <a:lvl9pPr marL="2816225" indent="-228600" algn="l" rtl="0" eaLnBrk="1" fontAlgn="base" hangingPunct="1">
              <a:spcBef>
                <a:spcPct val="0"/>
              </a:spcBef>
              <a:spcAft>
                <a:spcPct val="0"/>
              </a:spcAft>
              <a:buChar char="»"/>
              <a:defRPr sz="900">
                <a:solidFill>
                  <a:schemeClr val="bg2"/>
                </a:solidFill>
                <a:latin typeface="+mn-lt"/>
              </a:defRPr>
            </a:lvl9pPr>
          </a:lstStyle>
          <a:p>
            <a:pPr>
              <a:buNone/>
            </a:pPr>
            <a:r>
              <a:rPr lang="nl-BE" dirty="0" smtClean="0"/>
              <a:t>Sluis van </a:t>
            </a:r>
            <a:r>
              <a:rPr lang="nl-BE" dirty="0" err="1" smtClean="0"/>
              <a:t>Ooigem</a:t>
            </a:r>
            <a:endParaRPr lang="nl-BE" dirty="0" smtClean="0"/>
          </a:p>
        </p:txBody>
      </p:sp>
      <p:pic>
        <p:nvPicPr>
          <p:cNvPr id="5" name="Picture 4" descr="Logo_IMDC_2008_transparant.gif"/>
          <p:cNvPicPr/>
          <p:nvPr/>
        </p:nvPicPr>
        <p:blipFill>
          <a:blip r:embed="rId2" cstate="screen">
            <a:lum bright="70000" contrast="-70000"/>
          </a:blip>
          <a:stretch>
            <a:fillRect/>
          </a:stretch>
        </p:blipFill>
        <p:spPr>
          <a:xfrm>
            <a:off x="8167836" y="332656"/>
            <a:ext cx="1750297" cy="432048"/>
          </a:xfrm>
          <a:prstGeom prst="rect">
            <a:avLst/>
          </a:prstGeom>
        </p:spPr>
      </p:pic>
      <p:pic>
        <p:nvPicPr>
          <p:cNvPr id="7" name="Picture 6" descr="grondplan.jpg"/>
          <p:cNvPicPr>
            <a:picLocks noChangeAspect="1"/>
          </p:cNvPicPr>
          <p:nvPr/>
        </p:nvPicPr>
        <p:blipFill>
          <a:blip r:embed="rId3" cstate="print"/>
          <a:srcRect b="5253"/>
          <a:stretch>
            <a:fillRect/>
          </a:stretch>
        </p:blipFill>
        <p:spPr>
          <a:xfrm>
            <a:off x="0" y="0"/>
            <a:ext cx="10287000" cy="6669360"/>
          </a:xfrm>
          <a:prstGeom prst="rect">
            <a:avLst/>
          </a:prstGeom>
        </p:spPr>
      </p:pic>
      <p:sp>
        <p:nvSpPr>
          <p:cNvPr id="10" name="Rectangle 20"/>
          <p:cNvSpPr txBox="1">
            <a:spLocks noChangeArrowheads="1"/>
          </p:cNvSpPr>
          <p:nvPr/>
        </p:nvSpPr>
        <p:spPr bwMode="gray">
          <a:xfrm>
            <a:off x="246956" y="6021288"/>
            <a:ext cx="6336704" cy="50405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266700" indent="-266700" algn="l" rtl="0" eaLnBrk="1" fontAlgn="base" hangingPunct="1">
              <a:lnSpc>
                <a:spcPts val="2600"/>
              </a:lnSpc>
              <a:spcBef>
                <a:spcPts val="1400"/>
              </a:spcBef>
              <a:spcAft>
                <a:spcPct val="0"/>
              </a:spcAft>
              <a:buClr>
                <a:srgbClr val="00A9A1"/>
              </a:buClr>
              <a:buSzPct val="115000"/>
              <a:buFont typeface="Wingdings" pitchFamily="2" charset="2"/>
              <a:buChar char="§"/>
              <a:defRPr lang="fr-FR" sz="2200" dirty="0">
                <a:solidFill>
                  <a:srgbClr val="6A737B"/>
                </a:solidFill>
                <a:latin typeface="+mn-lt"/>
                <a:ea typeface="+mn-ea"/>
                <a:cs typeface="+mn-cs"/>
              </a:defRPr>
            </a:lvl1pPr>
            <a:lvl2pPr marL="457200" indent="-188913" algn="l" rtl="0" eaLnBrk="1" fontAlgn="base" hangingPunct="1">
              <a:spcBef>
                <a:spcPts val="1100"/>
              </a:spcBef>
              <a:spcAft>
                <a:spcPts val="200"/>
              </a:spcAft>
              <a:buChar char="-"/>
              <a:defRPr lang="fr-FR" sz="1600" dirty="0">
                <a:solidFill>
                  <a:srgbClr val="00A9A1"/>
                </a:solidFill>
                <a:latin typeface="+mn-lt"/>
              </a:defRPr>
            </a:lvl2pPr>
            <a:lvl3pPr marL="638175" indent="-179388" algn="l" rtl="0" eaLnBrk="1" fontAlgn="base" hangingPunct="1">
              <a:spcBef>
                <a:spcPts val="700"/>
              </a:spcBef>
              <a:spcAft>
                <a:spcPct val="0"/>
              </a:spcAft>
              <a:buChar char="•"/>
              <a:defRPr sz="1300" b="1">
                <a:solidFill>
                  <a:srgbClr val="6A737B"/>
                </a:solidFill>
                <a:latin typeface="+mn-lt"/>
              </a:defRPr>
            </a:lvl3pPr>
            <a:lvl4pPr marL="817563" indent="-1588" algn="l" rtl="0" eaLnBrk="1" fontAlgn="base" hangingPunct="1">
              <a:spcBef>
                <a:spcPct val="0"/>
              </a:spcBef>
              <a:spcAft>
                <a:spcPct val="0"/>
              </a:spcAft>
              <a:buChar char="–"/>
              <a:defRPr sz="1100">
                <a:solidFill>
                  <a:srgbClr val="67737A"/>
                </a:solidFill>
                <a:latin typeface="+mn-lt"/>
              </a:defRPr>
            </a:lvl4pPr>
            <a:lvl5pPr marL="1000125" indent="-180975" algn="l" rtl="0" eaLnBrk="1" fontAlgn="base" hangingPunct="1">
              <a:spcBef>
                <a:spcPts val="600"/>
              </a:spcBef>
              <a:spcAft>
                <a:spcPct val="0"/>
              </a:spcAft>
              <a:buFont typeface="Tahoma" pitchFamily="34" charset="0"/>
              <a:buChar char="−"/>
              <a:defRPr sz="900">
                <a:solidFill>
                  <a:srgbClr val="67737A"/>
                </a:solidFill>
                <a:latin typeface="+mn-lt"/>
              </a:defRPr>
            </a:lvl5pPr>
            <a:lvl6pPr marL="1444625" indent="-228600" algn="l" rtl="0" eaLnBrk="1" fontAlgn="base" hangingPunct="1">
              <a:spcBef>
                <a:spcPct val="0"/>
              </a:spcBef>
              <a:spcAft>
                <a:spcPct val="0"/>
              </a:spcAft>
              <a:buChar char="»"/>
              <a:defRPr sz="900">
                <a:solidFill>
                  <a:schemeClr val="bg2"/>
                </a:solidFill>
                <a:latin typeface="+mn-lt"/>
              </a:defRPr>
            </a:lvl6pPr>
            <a:lvl7pPr marL="1901825" indent="-228600" algn="l" rtl="0" eaLnBrk="1" fontAlgn="base" hangingPunct="1">
              <a:spcBef>
                <a:spcPct val="0"/>
              </a:spcBef>
              <a:spcAft>
                <a:spcPct val="0"/>
              </a:spcAft>
              <a:buChar char="»"/>
              <a:defRPr sz="900">
                <a:solidFill>
                  <a:schemeClr val="bg2"/>
                </a:solidFill>
                <a:latin typeface="+mn-lt"/>
              </a:defRPr>
            </a:lvl7pPr>
            <a:lvl8pPr marL="2359025" indent="-228600" algn="l" rtl="0" eaLnBrk="1" fontAlgn="base" hangingPunct="1">
              <a:spcBef>
                <a:spcPct val="0"/>
              </a:spcBef>
              <a:spcAft>
                <a:spcPct val="0"/>
              </a:spcAft>
              <a:buChar char="»"/>
              <a:defRPr sz="900">
                <a:solidFill>
                  <a:schemeClr val="bg2"/>
                </a:solidFill>
                <a:latin typeface="+mn-lt"/>
              </a:defRPr>
            </a:lvl8pPr>
            <a:lvl9pPr marL="2816225" indent="-228600" algn="l" rtl="0" eaLnBrk="1" fontAlgn="base" hangingPunct="1">
              <a:spcBef>
                <a:spcPct val="0"/>
              </a:spcBef>
              <a:spcAft>
                <a:spcPct val="0"/>
              </a:spcAft>
              <a:buChar char="»"/>
              <a:defRPr sz="900">
                <a:solidFill>
                  <a:schemeClr val="bg2"/>
                </a:solidFill>
                <a:latin typeface="+mn-lt"/>
              </a:defRPr>
            </a:lvl9pPr>
          </a:lstStyle>
          <a:p>
            <a:pPr>
              <a:buNone/>
            </a:pPr>
            <a:r>
              <a:rPr lang="nl-BE" dirty="0" smtClean="0">
                <a:solidFill>
                  <a:schemeClr val="bg1"/>
                </a:solidFill>
              </a:rPr>
              <a:t>Sluis van Ooigem – Ruimtelijke invulling</a:t>
            </a:r>
          </a:p>
        </p:txBody>
      </p:sp>
      <p:sp>
        <p:nvSpPr>
          <p:cNvPr id="11" name="Rectangle 10"/>
          <p:cNvSpPr/>
          <p:nvPr/>
        </p:nvSpPr>
        <p:spPr>
          <a:xfrm>
            <a:off x="281360" y="2316168"/>
            <a:ext cx="3507854" cy="3416320"/>
          </a:xfrm>
          <a:prstGeom prst="rect">
            <a:avLst/>
          </a:prstGeom>
          <a:solidFill>
            <a:schemeClr val="bg1"/>
          </a:solidFill>
        </p:spPr>
        <p:txBody>
          <a:bodyPr wrap="square">
            <a:spAutoFit/>
          </a:bodyPr>
          <a:lstStyle/>
          <a:p>
            <a:r>
              <a:rPr lang="nl-NL" dirty="0" smtClean="0">
                <a:solidFill>
                  <a:schemeClr val="tx1">
                    <a:lumMod val="50000"/>
                  </a:schemeClr>
                </a:solidFill>
              </a:rPr>
              <a:t>Het </a:t>
            </a:r>
            <a:r>
              <a:rPr lang="nl-NL" dirty="0">
                <a:solidFill>
                  <a:schemeClr val="tx1">
                    <a:lumMod val="50000"/>
                  </a:schemeClr>
                </a:solidFill>
              </a:rPr>
              <a:t>verruimen van de bochtstraal heeft als gevolg dat de oude Leiemeander aan de oostzijde van het kanaal terug wordt opengemaakt. In combinatie met de open Leiemeander aan de westzijde wordt op die manier de vroegere loop van de Leie weer leesbaar gemaakt. Het bestaande jaagpad/fietspad op oostoever dient te worden verplaatst. Door het fietspad wat terug te trekken kan gebruik gemaakt worden van een aanwezige oversteekmogelijkheid over de meander en kan de zone ter hoogte van het kruispunt kanaal-Leie maximaal ingericht worden als een verblijfplek/een rustpunt. Door gebruik te maken van de aanwezige opgehoogde delen ontstaat bovendien een plek met mooie vergezichten, als het ware een </a:t>
            </a:r>
            <a:r>
              <a:rPr lang="nl-NL" dirty="0" err="1">
                <a:solidFill>
                  <a:schemeClr val="tx1">
                    <a:lumMod val="50000"/>
                  </a:schemeClr>
                </a:solidFill>
              </a:rPr>
              <a:t>belvédère</a:t>
            </a:r>
            <a:r>
              <a:rPr lang="nl-NL" dirty="0">
                <a:solidFill>
                  <a:schemeClr val="tx1">
                    <a:lumMod val="50000"/>
                  </a:schemeClr>
                </a:solidFill>
              </a:rPr>
              <a:t> dat uitkijkt over het weidse wateroppervlak.</a:t>
            </a:r>
            <a:endParaRPr lang="en-GB" dirty="0">
              <a:solidFill>
                <a:schemeClr val="tx1">
                  <a:lumMod val="50000"/>
                </a:schemeClr>
              </a:solidFill>
            </a:endParaRPr>
          </a:p>
        </p:txBody>
      </p:sp>
    </p:spTree>
    <p:extLst>
      <p:ext uri="{BB962C8B-B14F-4D97-AF65-F5344CB8AC3E}">
        <p14:creationId xmlns:p14="http://schemas.microsoft.com/office/powerpoint/2010/main" val="3520792904"/>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0" y="0"/>
            <a:ext cx="11336188" cy="6887650"/>
          </a:xfrm>
          <a:prstGeom prst="rect">
            <a:avLst/>
          </a:prstGeom>
          <a:noFill/>
          <a:ln w="9525">
            <a:noFill/>
            <a:miter lim="800000"/>
            <a:headEnd/>
            <a:tailEnd/>
          </a:ln>
        </p:spPr>
      </p:pic>
      <p:sp>
        <p:nvSpPr>
          <p:cNvPr id="21506" name="Rectangle 18"/>
          <p:cNvSpPr>
            <a:spLocks noGrp="1" noChangeArrowheads="1"/>
          </p:cNvSpPr>
          <p:nvPr>
            <p:ph type="sldNum" sz="quarter" idx="11"/>
          </p:nvPr>
        </p:nvSpPr>
        <p:spPr>
          <a:noFill/>
        </p:spPr>
        <p:txBody>
          <a:bodyPr/>
          <a:lstStyle/>
          <a:p>
            <a:fld id="{BC9858B0-7467-4671-A8DE-A2F192F8A054}" type="slidenum">
              <a:rPr lang="en-US" smtClean="0"/>
              <a:pPr/>
              <a:t>15</a:t>
            </a:fld>
            <a:endParaRPr lang="en-US" smtClean="0"/>
          </a:p>
        </p:txBody>
      </p:sp>
      <p:sp>
        <p:nvSpPr>
          <p:cNvPr id="8" name="Rectangle 19"/>
          <p:cNvSpPr>
            <a:spLocks noGrp="1" noChangeArrowheads="1"/>
          </p:cNvSpPr>
          <p:nvPr>
            <p:ph type="title" idx="4294967295"/>
          </p:nvPr>
        </p:nvSpPr>
        <p:spPr>
          <a:xfrm>
            <a:off x="534988" y="1484784"/>
            <a:ext cx="9433048" cy="885825"/>
          </a:xfrm>
          <a:noFill/>
        </p:spPr>
        <p:txBody>
          <a:bodyPr/>
          <a:lstStyle/>
          <a:p>
            <a:r>
              <a:rPr lang="en-GB" cap="none" dirty="0" err="1" smtClean="0">
                <a:solidFill>
                  <a:schemeClr val="bg1"/>
                </a:solidFill>
              </a:rPr>
              <a:t>Ruimtelijke</a:t>
            </a:r>
            <a:r>
              <a:rPr lang="en-GB" cap="none" dirty="0" smtClean="0">
                <a:solidFill>
                  <a:schemeClr val="bg1"/>
                </a:solidFill>
              </a:rPr>
              <a:t> impact</a:t>
            </a:r>
            <a:br>
              <a:rPr lang="en-GB" cap="none" dirty="0" smtClean="0">
                <a:solidFill>
                  <a:schemeClr val="bg1"/>
                </a:solidFill>
              </a:rPr>
            </a:br>
            <a:endParaRPr lang="en-GB" sz="2400" cap="none" dirty="0" smtClean="0">
              <a:solidFill>
                <a:schemeClr val="bg1"/>
              </a:solidFill>
            </a:endParaRPr>
          </a:p>
        </p:txBody>
      </p:sp>
      <p:sp>
        <p:nvSpPr>
          <p:cNvPr id="9" name="Rectangle 20"/>
          <p:cNvSpPr txBox="1">
            <a:spLocks noChangeArrowheads="1"/>
          </p:cNvSpPr>
          <p:nvPr/>
        </p:nvSpPr>
        <p:spPr bwMode="gray">
          <a:xfrm>
            <a:off x="606996" y="2132856"/>
            <a:ext cx="9379073" cy="417569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266700" indent="-266700" algn="l" rtl="0" eaLnBrk="1" fontAlgn="base" hangingPunct="1">
              <a:lnSpc>
                <a:spcPts val="2600"/>
              </a:lnSpc>
              <a:spcBef>
                <a:spcPts val="1400"/>
              </a:spcBef>
              <a:spcAft>
                <a:spcPct val="0"/>
              </a:spcAft>
              <a:buClr>
                <a:srgbClr val="00A9A1"/>
              </a:buClr>
              <a:buSzPct val="115000"/>
              <a:buFont typeface="Wingdings" pitchFamily="2" charset="2"/>
              <a:buChar char="§"/>
              <a:defRPr lang="fr-FR" sz="2200" dirty="0">
                <a:solidFill>
                  <a:srgbClr val="6A737B"/>
                </a:solidFill>
                <a:latin typeface="+mn-lt"/>
                <a:ea typeface="+mn-ea"/>
                <a:cs typeface="+mn-cs"/>
              </a:defRPr>
            </a:lvl1pPr>
            <a:lvl2pPr marL="457200" indent="-188913" algn="l" rtl="0" eaLnBrk="1" fontAlgn="base" hangingPunct="1">
              <a:spcBef>
                <a:spcPts val="1100"/>
              </a:spcBef>
              <a:spcAft>
                <a:spcPts val="200"/>
              </a:spcAft>
              <a:buChar char="-"/>
              <a:defRPr lang="fr-FR" sz="1600" dirty="0">
                <a:solidFill>
                  <a:srgbClr val="00A9A1"/>
                </a:solidFill>
                <a:latin typeface="+mn-lt"/>
              </a:defRPr>
            </a:lvl2pPr>
            <a:lvl3pPr marL="638175" indent="-179388" algn="l" rtl="0" eaLnBrk="1" fontAlgn="base" hangingPunct="1">
              <a:spcBef>
                <a:spcPts val="700"/>
              </a:spcBef>
              <a:spcAft>
                <a:spcPct val="0"/>
              </a:spcAft>
              <a:buChar char="•"/>
              <a:defRPr sz="1300" b="1">
                <a:solidFill>
                  <a:srgbClr val="6A737B"/>
                </a:solidFill>
                <a:latin typeface="+mn-lt"/>
              </a:defRPr>
            </a:lvl3pPr>
            <a:lvl4pPr marL="817563" indent="-1588" algn="l" rtl="0" eaLnBrk="1" fontAlgn="base" hangingPunct="1">
              <a:spcBef>
                <a:spcPct val="0"/>
              </a:spcBef>
              <a:spcAft>
                <a:spcPct val="0"/>
              </a:spcAft>
              <a:buChar char="–"/>
              <a:defRPr sz="1100">
                <a:solidFill>
                  <a:srgbClr val="67737A"/>
                </a:solidFill>
                <a:latin typeface="+mn-lt"/>
              </a:defRPr>
            </a:lvl4pPr>
            <a:lvl5pPr marL="1000125" indent="-180975" algn="l" rtl="0" eaLnBrk="1" fontAlgn="base" hangingPunct="1">
              <a:spcBef>
                <a:spcPts val="600"/>
              </a:spcBef>
              <a:spcAft>
                <a:spcPct val="0"/>
              </a:spcAft>
              <a:buFont typeface="Tahoma" pitchFamily="34" charset="0"/>
              <a:buChar char="−"/>
              <a:defRPr sz="900">
                <a:solidFill>
                  <a:srgbClr val="67737A"/>
                </a:solidFill>
                <a:latin typeface="+mn-lt"/>
              </a:defRPr>
            </a:lvl5pPr>
            <a:lvl6pPr marL="1444625" indent="-228600" algn="l" rtl="0" eaLnBrk="1" fontAlgn="base" hangingPunct="1">
              <a:spcBef>
                <a:spcPct val="0"/>
              </a:spcBef>
              <a:spcAft>
                <a:spcPct val="0"/>
              </a:spcAft>
              <a:buChar char="»"/>
              <a:defRPr sz="900">
                <a:solidFill>
                  <a:schemeClr val="bg2"/>
                </a:solidFill>
                <a:latin typeface="+mn-lt"/>
              </a:defRPr>
            </a:lvl6pPr>
            <a:lvl7pPr marL="1901825" indent="-228600" algn="l" rtl="0" eaLnBrk="1" fontAlgn="base" hangingPunct="1">
              <a:spcBef>
                <a:spcPct val="0"/>
              </a:spcBef>
              <a:spcAft>
                <a:spcPct val="0"/>
              </a:spcAft>
              <a:buChar char="»"/>
              <a:defRPr sz="900">
                <a:solidFill>
                  <a:schemeClr val="bg2"/>
                </a:solidFill>
                <a:latin typeface="+mn-lt"/>
              </a:defRPr>
            </a:lvl7pPr>
            <a:lvl8pPr marL="2359025" indent="-228600" algn="l" rtl="0" eaLnBrk="1" fontAlgn="base" hangingPunct="1">
              <a:spcBef>
                <a:spcPct val="0"/>
              </a:spcBef>
              <a:spcAft>
                <a:spcPct val="0"/>
              </a:spcAft>
              <a:buChar char="»"/>
              <a:defRPr sz="900">
                <a:solidFill>
                  <a:schemeClr val="bg2"/>
                </a:solidFill>
                <a:latin typeface="+mn-lt"/>
              </a:defRPr>
            </a:lvl8pPr>
            <a:lvl9pPr marL="2816225" indent="-228600" algn="l" rtl="0" eaLnBrk="1" fontAlgn="base" hangingPunct="1">
              <a:spcBef>
                <a:spcPct val="0"/>
              </a:spcBef>
              <a:spcAft>
                <a:spcPct val="0"/>
              </a:spcAft>
              <a:buChar char="»"/>
              <a:defRPr sz="900">
                <a:solidFill>
                  <a:schemeClr val="bg2"/>
                </a:solidFill>
                <a:latin typeface="+mn-lt"/>
              </a:defRPr>
            </a:lvl9pPr>
          </a:lstStyle>
          <a:p>
            <a:pPr>
              <a:buNone/>
            </a:pPr>
            <a:r>
              <a:rPr lang="nl-BE" dirty="0" smtClean="0">
                <a:solidFill>
                  <a:schemeClr val="bg1"/>
                </a:solidFill>
              </a:rPr>
              <a:t>Doortocht </a:t>
            </a:r>
            <a:r>
              <a:rPr lang="nl-BE" dirty="0" err="1" smtClean="0">
                <a:solidFill>
                  <a:schemeClr val="bg1"/>
                </a:solidFill>
              </a:rPr>
              <a:t>Ingelmunster</a:t>
            </a:r>
            <a:endParaRPr lang="nl-BE" dirty="0" smtClean="0">
              <a:solidFill>
                <a:schemeClr val="bg1"/>
              </a:solidFill>
            </a:endParaRPr>
          </a:p>
        </p:txBody>
      </p:sp>
    </p:spTree>
    <p:extLst>
      <p:ext uri="{BB962C8B-B14F-4D97-AF65-F5344CB8AC3E}">
        <p14:creationId xmlns:p14="http://schemas.microsoft.com/office/powerpoint/2010/main" val="1880804785"/>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_IMDC_2008_transparant.gif"/>
          <p:cNvPicPr/>
          <p:nvPr/>
        </p:nvPicPr>
        <p:blipFill>
          <a:blip r:embed="rId2" cstate="screen">
            <a:lum bright="70000" contrast="-70000"/>
          </a:blip>
          <a:stretch>
            <a:fillRect/>
          </a:stretch>
        </p:blipFill>
        <p:spPr>
          <a:xfrm>
            <a:off x="8167836" y="332656"/>
            <a:ext cx="1750297" cy="432048"/>
          </a:xfrm>
          <a:prstGeom prst="rect">
            <a:avLst/>
          </a:prstGeom>
        </p:spPr>
      </p:pic>
      <p:pic>
        <p:nvPicPr>
          <p:cNvPr id="1026" name="Picture 2"/>
          <p:cNvPicPr>
            <a:picLocks noChangeAspect="1" noChangeArrowheads="1"/>
          </p:cNvPicPr>
          <p:nvPr/>
        </p:nvPicPr>
        <p:blipFill>
          <a:blip r:embed="rId3" cstate="print"/>
          <a:srcRect/>
          <a:stretch>
            <a:fillRect/>
          </a:stretch>
        </p:blipFill>
        <p:spPr bwMode="auto">
          <a:xfrm>
            <a:off x="-1" y="0"/>
            <a:ext cx="14094787" cy="8757592"/>
          </a:xfrm>
          <a:prstGeom prst="rect">
            <a:avLst/>
          </a:prstGeom>
          <a:noFill/>
          <a:ln w="9525">
            <a:noFill/>
            <a:miter lim="800000"/>
            <a:headEnd/>
            <a:tailEnd/>
          </a:ln>
        </p:spPr>
      </p:pic>
      <p:sp>
        <p:nvSpPr>
          <p:cNvPr id="21506" name="Rectangle 18"/>
          <p:cNvSpPr>
            <a:spLocks noGrp="1" noChangeArrowheads="1"/>
          </p:cNvSpPr>
          <p:nvPr>
            <p:ph type="sldNum" sz="quarter" idx="11"/>
          </p:nvPr>
        </p:nvSpPr>
        <p:spPr>
          <a:noFill/>
        </p:spPr>
        <p:txBody>
          <a:bodyPr/>
          <a:lstStyle/>
          <a:p>
            <a:fld id="{BC9858B0-7467-4671-A8DE-A2F192F8A054}" type="slidenum">
              <a:rPr lang="en-US" smtClean="0"/>
              <a:pPr/>
              <a:t>16</a:t>
            </a:fld>
            <a:endParaRPr lang="en-US" smtClean="0"/>
          </a:p>
        </p:txBody>
      </p:sp>
      <p:pic>
        <p:nvPicPr>
          <p:cNvPr id="1027" name="Picture 3"/>
          <p:cNvPicPr>
            <a:picLocks noChangeAspect="1" noChangeArrowheads="1"/>
          </p:cNvPicPr>
          <p:nvPr/>
        </p:nvPicPr>
        <p:blipFill>
          <a:blip r:embed="rId4" cstate="print"/>
          <a:srcRect/>
          <a:stretch>
            <a:fillRect/>
          </a:stretch>
        </p:blipFill>
        <p:spPr bwMode="auto">
          <a:xfrm>
            <a:off x="2767236" y="-963488"/>
            <a:ext cx="8382152" cy="5112568"/>
          </a:xfrm>
          <a:prstGeom prst="rect">
            <a:avLst/>
          </a:prstGeom>
          <a:noFill/>
          <a:ln w="25400">
            <a:solidFill>
              <a:schemeClr val="tx2">
                <a:lumMod val="60000"/>
                <a:lumOff val="40000"/>
              </a:schemeClr>
            </a:solidFill>
            <a:miter lim="800000"/>
            <a:headEnd/>
            <a:tailEnd/>
          </a:ln>
        </p:spPr>
      </p:pic>
      <p:sp>
        <p:nvSpPr>
          <p:cNvPr id="8" name="Rectangle 19"/>
          <p:cNvSpPr>
            <a:spLocks noGrp="1" noChangeArrowheads="1"/>
          </p:cNvSpPr>
          <p:nvPr>
            <p:ph type="title" idx="4294967295"/>
          </p:nvPr>
        </p:nvSpPr>
        <p:spPr>
          <a:xfrm>
            <a:off x="534988" y="1484784"/>
            <a:ext cx="9433048" cy="885825"/>
          </a:xfrm>
          <a:noFill/>
        </p:spPr>
        <p:txBody>
          <a:bodyPr/>
          <a:lstStyle/>
          <a:p>
            <a:r>
              <a:rPr lang="en-GB" cap="none" dirty="0" err="1" smtClean="0">
                <a:solidFill>
                  <a:schemeClr val="bg1"/>
                </a:solidFill>
              </a:rPr>
              <a:t>Ruimtelijke</a:t>
            </a:r>
            <a:r>
              <a:rPr lang="en-GB" cap="none" dirty="0" smtClean="0">
                <a:solidFill>
                  <a:schemeClr val="bg1"/>
                </a:solidFill>
              </a:rPr>
              <a:t> impact</a:t>
            </a:r>
            <a:br>
              <a:rPr lang="en-GB" cap="none" dirty="0" smtClean="0">
                <a:solidFill>
                  <a:schemeClr val="bg1"/>
                </a:solidFill>
              </a:rPr>
            </a:br>
            <a:endParaRPr lang="en-GB" sz="2400" cap="none" dirty="0" smtClean="0">
              <a:solidFill>
                <a:schemeClr val="bg1"/>
              </a:solidFill>
            </a:endParaRPr>
          </a:p>
        </p:txBody>
      </p:sp>
      <p:sp>
        <p:nvSpPr>
          <p:cNvPr id="9" name="Rectangle 20"/>
          <p:cNvSpPr txBox="1">
            <a:spLocks noChangeArrowheads="1"/>
          </p:cNvSpPr>
          <p:nvPr/>
        </p:nvSpPr>
        <p:spPr bwMode="gray">
          <a:xfrm>
            <a:off x="606996" y="2132856"/>
            <a:ext cx="9379073" cy="417569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266700" indent="-266700" algn="l" rtl="0" eaLnBrk="1" fontAlgn="base" hangingPunct="1">
              <a:lnSpc>
                <a:spcPts val="2600"/>
              </a:lnSpc>
              <a:spcBef>
                <a:spcPts val="1400"/>
              </a:spcBef>
              <a:spcAft>
                <a:spcPct val="0"/>
              </a:spcAft>
              <a:buClr>
                <a:srgbClr val="00A9A1"/>
              </a:buClr>
              <a:buSzPct val="115000"/>
              <a:buFont typeface="Wingdings" pitchFamily="2" charset="2"/>
              <a:buChar char="§"/>
              <a:defRPr lang="fr-FR" sz="2200" dirty="0">
                <a:solidFill>
                  <a:srgbClr val="6A737B"/>
                </a:solidFill>
                <a:latin typeface="+mn-lt"/>
                <a:ea typeface="+mn-ea"/>
                <a:cs typeface="+mn-cs"/>
              </a:defRPr>
            </a:lvl1pPr>
            <a:lvl2pPr marL="457200" indent="-188913" algn="l" rtl="0" eaLnBrk="1" fontAlgn="base" hangingPunct="1">
              <a:spcBef>
                <a:spcPts val="1100"/>
              </a:spcBef>
              <a:spcAft>
                <a:spcPts val="200"/>
              </a:spcAft>
              <a:buChar char="-"/>
              <a:defRPr lang="fr-FR" sz="1600" dirty="0">
                <a:solidFill>
                  <a:srgbClr val="00A9A1"/>
                </a:solidFill>
                <a:latin typeface="+mn-lt"/>
              </a:defRPr>
            </a:lvl2pPr>
            <a:lvl3pPr marL="638175" indent="-179388" algn="l" rtl="0" eaLnBrk="1" fontAlgn="base" hangingPunct="1">
              <a:spcBef>
                <a:spcPts val="700"/>
              </a:spcBef>
              <a:spcAft>
                <a:spcPct val="0"/>
              </a:spcAft>
              <a:buChar char="•"/>
              <a:defRPr sz="1300" b="1">
                <a:solidFill>
                  <a:srgbClr val="6A737B"/>
                </a:solidFill>
                <a:latin typeface="+mn-lt"/>
              </a:defRPr>
            </a:lvl3pPr>
            <a:lvl4pPr marL="817563" indent="-1588" algn="l" rtl="0" eaLnBrk="1" fontAlgn="base" hangingPunct="1">
              <a:spcBef>
                <a:spcPct val="0"/>
              </a:spcBef>
              <a:spcAft>
                <a:spcPct val="0"/>
              </a:spcAft>
              <a:buChar char="–"/>
              <a:defRPr sz="1100">
                <a:solidFill>
                  <a:srgbClr val="67737A"/>
                </a:solidFill>
                <a:latin typeface="+mn-lt"/>
              </a:defRPr>
            </a:lvl4pPr>
            <a:lvl5pPr marL="1000125" indent="-180975" algn="l" rtl="0" eaLnBrk="1" fontAlgn="base" hangingPunct="1">
              <a:spcBef>
                <a:spcPts val="600"/>
              </a:spcBef>
              <a:spcAft>
                <a:spcPct val="0"/>
              </a:spcAft>
              <a:buFont typeface="Tahoma" pitchFamily="34" charset="0"/>
              <a:buChar char="−"/>
              <a:defRPr sz="900">
                <a:solidFill>
                  <a:srgbClr val="67737A"/>
                </a:solidFill>
                <a:latin typeface="+mn-lt"/>
              </a:defRPr>
            </a:lvl5pPr>
            <a:lvl6pPr marL="1444625" indent="-228600" algn="l" rtl="0" eaLnBrk="1" fontAlgn="base" hangingPunct="1">
              <a:spcBef>
                <a:spcPct val="0"/>
              </a:spcBef>
              <a:spcAft>
                <a:spcPct val="0"/>
              </a:spcAft>
              <a:buChar char="»"/>
              <a:defRPr sz="900">
                <a:solidFill>
                  <a:schemeClr val="bg2"/>
                </a:solidFill>
                <a:latin typeface="+mn-lt"/>
              </a:defRPr>
            </a:lvl6pPr>
            <a:lvl7pPr marL="1901825" indent="-228600" algn="l" rtl="0" eaLnBrk="1" fontAlgn="base" hangingPunct="1">
              <a:spcBef>
                <a:spcPct val="0"/>
              </a:spcBef>
              <a:spcAft>
                <a:spcPct val="0"/>
              </a:spcAft>
              <a:buChar char="»"/>
              <a:defRPr sz="900">
                <a:solidFill>
                  <a:schemeClr val="bg2"/>
                </a:solidFill>
                <a:latin typeface="+mn-lt"/>
              </a:defRPr>
            </a:lvl7pPr>
            <a:lvl8pPr marL="2359025" indent="-228600" algn="l" rtl="0" eaLnBrk="1" fontAlgn="base" hangingPunct="1">
              <a:spcBef>
                <a:spcPct val="0"/>
              </a:spcBef>
              <a:spcAft>
                <a:spcPct val="0"/>
              </a:spcAft>
              <a:buChar char="»"/>
              <a:defRPr sz="900">
                <a:solidFill>
                  <a:schemeClr val="bg2"/>
                </a:solidFill>
                <a:latin typeface="+mn-lt"/>
              </a:defRPr>
            </a:lvl8pPr>
            <a:lvl9pPr marL="2816225" indent="-228600" algn="l" rtl="0" eaLnBrk="1" fontAlgn="base" hangingPunct="1">
              <a:spcBef>
                <a:spcPct val="0"/>
              </a:spcBef>
              <a:spcAft>
                <a:spcPct val="0"/>
              </a:spcAft>
              <a:buChar char="»"/>
              <a:defRPr sz="900">
                <a:solidFill>
                  <a:schemeClr val="bg2"/>
                </a:solidFill>
                <a:latin typeface="+mn-lt"/>
              </a:defRPr>
            </a:lvl9pPr>
          </a:lstStyle>
          <a:p>
            <a:pPr>
              <a:buNone/>
            </a:pPr>
            <a:r>
              <a:rPr lang="nl-BE" dirty="0" smtClean="0">
                <a:solidFill>
                  <a:schemeClr val="bg1"/>
                </a:solidFill>
              </a:rPr>
              <a:t>Kop van </a:t>
            </a:r>
            <a:r>
              <a:rPr lang="nl-BE" dirty="0" err="1" smtClean="0">
                <a:solidFill>
                  <a:schemeClr val="bg1"/>
                </a:solidFill>
              </a:rPr>
              <a:t>Roeselare</a:t>
            </a:r>
            <a:endParaRPr lang="nl-BE" dirty="0" smtClean="0">
              <a:solidFill>
                <a:schemeClr val="bg1"/>
              </a:solidFill>
            </a:endParaRPr>
          </a:p>
        </p:txBody>
      </p:sp>
    </p:spTree>
    <p:extLst>
      <p:ext uri="{BB962C8B-B14F-4D97-AF65-F5344CB8AC3E}">
        <p14:creationId xmlns:p14="http://schemas.microsoft.com/office/powerpoint/2010/main" val="1641073997"/>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8"/>
          <p:cNvSpPr>
            <a:spLocks noGrp="1" noChangeArrowheads="1"/>
          </p:cNvSpPr>
          <p:nvPr>
            <p:ph type="sldNum" sz="quarter" idx="11"/>
          </p:nvPr>
        </p:nvSpPr>
        <p:spPr>
          <a:noFill/>
        </p:spPr>
        <p:txBody>
          <a:bodyPr/>
          <a:lstStyle/>
          <a:p>
            <a:fld id="{BC9858B0-7467-4671-A8DE-A2F192F8A054}" type="slidenum">
              <a:rPr lang="en-US" smtClean="0"/>
              <a:pPr/>
              <a:t>17</a:t>
            </a:fld>
            <a:endParaRPr lang="en-US" smtClean="0"/>
          </a:p>
        </p:txBody>
      </p:sp>
      <p:sp>
        <p:nvSpPr>
          <p:cNvPr id="8" name="Rectangle 19"/>
          <p:cNvSpPr>
            <a:spLocks noGrp="1" noChangeArrowheads="1"/>
          </p:cNvSpPr>
          <p:nvPr>
            <p:ph type="title" idx="4294967295"/>
          </p:nvPr>
        </p:nvSpPr>
        <p:spPr>
          <a:xfrm>
            <a:off x="534988" y="1484784"/>
            <a:ext cx="9433048" cy="885825"/>
          </a:xfrm>
          <a:noFill/>
        </p:spPr>
        <p:txBody>
          <a:bodyPr/>
          <a:lstStyle/>
          <a:p>
            <a:r>
              <a:rPr lang="en-GB" cap="none" dirty="0" err="1" smtClean="0"/>
              <a:t>Conclusies</a:t>
            </a:r>
            <a:r>
              <a:rPr lang="en-GB" cap="none" dirty="0" smtClean="0"/>
              <a:t> </a:t>
            </a:r>
            <a:r>
              <a:rPr lang="en-GB" cap="none" dirty="0" err="1" smtClean="0"/>
              <a:t>ruimtelijke</a:t>
            </a:r>
            <a:r>
              <a:rPr lang="en-GB" cap="none" dirty="0" smtClean="0"/>
              <a:t> impact: </a:t>
            </a:r>
            <a:r>
              <a:rPr lang="en-GB" cap="none" dirty="0" smtClean="0">
                <a:solidFill>
                  <a:srgbClr val="FF0000"/>
                </a:solidFill>
              </a:rPr>
              <a:t/>
            </a:r>
            <a:br>
              <a:rPr lang="en-GB" cap="none" dirty="0" smtClean="0">
                <a:solidFill>
                  <a:srgbClr val="FF0000"/>
                </a:solidFill>
              </a:rPr>
            </a:br>
            <a:r>
              <a:rPr lang="en-GB" cap="none" dirty="0" smtClean="0"/>
              <a:t/>
            </a:r>
            <a:br>
              <a:rPr lang="en-GB" cap="none" dirty="0" smtClean="0"/>
            </a:br>
            <a:endParaRPr lang="en-GB" sz="2400" cap="none" dirty="0" smtClean="0"/>
          </a:p>
        </p:txBody>
      </p:sp>
      <p:sp>
        <p:nvSpPr>
          <p:cNvPr id="9" name="Rectangle 20"/>
          <p:cNvSpPr txBox="1">
            <a:spLocks noChangeArrowheads="1"/>
          </p:cNvSpPr>
          <p:nvPr/>
        </p:nvSpPr>
        <p:spPr bwMode="gray">
          <a:xfrm>
            <a:off x="606996" y="2132856"/>
            <a:ext cx="9379073" cy="417569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266700" indent="-266700" algn="l" rtl="0" eaLnBrk="1" fontAlgn="base" hangingPunct="1">
              <a:lnSpc>
                <a:spcPts val="2600"/>
              </a:lnSpc>
              <a:spcBef>
                <a:spcPts val="1400"/>
              </a:spcBef>
              <a:spcAft>
                <a:spcPct val="0"/>
              </a:spcAft>
              <a:buClr>
                <a:srgbClr val="00A9A1"/>
              </a:buClr>
              <a:buSzPct val="115000"/>
              <a:buFont typeface="Wingdings" pitchFamily="2" charset="2"/>
              <a:buChar char="§"/>
              <a:defRPr lang="fr-FR" sz="2200" dirty="0">
                <a:solidFill>
                  <a:srgbClr val="6A737B"/>
                </a:solidFill>
                <a:latin typeface="+mn-lt"/>
                <a:ea typeface="+mn-ea"/>
                <a:cs typeface="+mn-cs"/>
              </a:defRPr>
            </a:lvl1pPr>
            <a:lvl2pPr marL="457200" indent="-188913" algn="l" rtl="0" eaLnBrk="1" fontAlgn="base" hangingPunct="1">
              <a:spcBef>
                <a:spcPts val="1100"/>
              </a:spcBef>
              <a:spcAft>
                <a:spcPts val="200"/>
              </a:spcAft>
              <a:buChar char="-"/>
              <a:defRPr lang="fr-FR" sz="1600" dirty="0">
                <a:solidFill>
                  <a:srgbClr val="00A9A1"/>
                </a:solidFill>
                <a:latin typeface="+mn-lt"/>
              </a:defRPr>
            </a:lvl2pPr>
            <a:lvl3pPr marL="638175" indent="-179388" algn="l" rtl="0" eaLnBrk="1" fontAlgn="base" hangingPunct="1">
              <a:spcBef>
                <a:spcPts val="700"/>
              </a:spcBef>
              <a:spcAft>
                <a:spcPct val="0"/>
              </a:spcAft>
              <a:buChar char="•"/>
              <a:defRPr sz="1300" b="1">
                <a:solidFill>
                  <a:srgbClr val="6A737B"/>
                </a:solidFill>
                <a:latin typeface="+mn-lt"/>
              </a:defRPr>
            </a:lvl3pPr>
            <a:lvl4pPr marL="817563" indent="-1588" algn="l" rtl="0" eaLnBrk="1" fontAlgn="base" hangingPunct="1">
              <a:spcBef>
                <a:spcPct val="0"/>
              </a:spcBef>
              <a:spcAft>
                <a:spcPct val="0"/>
              </a:spcAft>
              <a:buChar char="–"/>
              <a:defRPr sz="1100">
                <a:solidFill>
                  <a:srgbClr val="67737A"/>
                </a:solidFill>
                <a:latin typeface="+mn-lt"/>
              </a:defRPr>
            </a:lvl4pPr>
            <a:lvl5pPr marL="1000125" indent="-180975" algn="l" rtl="0" eaLnBrk="1" fontAlgn="base" hangingPunct="1">
              <a:spcBef>
                <a:spcPts val="600"/>
              </a:spcBef>
              <a:spcAft>
                <a:spcPct val="0"/>
              </a:spcAft>
              <a:buFont typeface="Tahoma" pitchFamily="34" charset="0"/>
              <a:buChar char="−"/>
              <a:defRPr sz="900">
                <a:solidFill>
                  <a:srgbClr val="67737A"/>
                </a:solidFill>
                <a:latin typeface="+mn-lt"/>
              </a:defRPr>
            </a:lvl5pPr>
            <a:lvl6pPr marL="1444625" indent="-228600" algn="l" rtl="0" eaLnBrk="1" fontAlgn="base" hangingPunct="1">
              <a:spcBef>
                <a:spcPct val="0"/>
              </a:spcBef>
              <a:spcAft>
                <a:spcPct val="0"/>
              </a:spcAft>
              <a:buChar char="»"/>
              <a:defRPr sz="900">
                <a:solidFill>
                  <a:schemeClr val="bg2"/>
                </a:solidFill>
                <a:latin typeface="+mn-lt"/>
              </a:defRPr>
            </a:lvl6pPr>
            <a:lvl7pPr marL="1901825" indent="-228600" algn="l" rtl="0" eaLnBrk="1" fontAlgn="base" hangingPunct="1">
              <a:spcBef>
                <a:spcPct val="0"/>
              </a:spcBef>
              <a:spcAft>
                <a:spcPct val="0"/>
              </a:spcAft>
              <a:buChar char="»"/>
              <a:defRPr sz="900">
                <a:solidFill>
                  <a:schemeClr val="bg2"/>
                </a:solidFill>
                <a:latin typeface="+mn-lt"/>
              </a:defRPr>
            </a:lvl7pPr>
            <a:lvl8pPr marL="2359025" indent="-228600" algn="l" rtl="0" eaLnBrk="1" fontAlgn="base" hangingPunct="1">
              <a:spcBef>
                <a:spcPct val="0"/>
              </a:spcBef>
              <a:spcAft>
                <a:spcPct val="0"/>
              </a:spcAft>
              <a:buChar char="»"/>
              <a:defRPr sz="900">
                <a:solidFill>
                  <a:schemeClr val="bg2"/>
                </a:solidFill>
                <a:latin typeface="+mn-lt"/>
              </a:defRPr>
            </a:lvl8pPr>
            <a:lvl9pPr marL="2816225" indent="-228600" algn="l" rtl="0" eaLnBrk="1" fontAlgn="base" hangingPunct="1">
              <a:spcBef>
                <a:spcPct val="0"/>
              </a:spcBef>
              <a:spcAft>
                <a:spcPct val="0"/>
              </a:spcAft>
              <a:buChar char="»"/>
              <a:defRPr sz="900">
                <a:solidFill>
                  <a:schemeClr val="bg2"/>
                </a:solidFill>
                <a:latin typeface="+mn-lt"/>
              </a:defRPr>
            </a:lvl9pPr>
          </a:lstStyle>
          <a:p>
            <a:pPr>
              <a:buNone/>
            </a:pPr>
            <a:endParaRPr lang="nl-BE" dirty="0" smtClean="0"/>
          </a:p>
        </p:txBody>
      </p:sp>
      <p:pic>
        <p:nvPicPr>
          <p:cNvPr id="5" name="Picture 4" descr="Logo_IMDC_2008_transparant.gif"/>
          <p:cNvPicPr/>
          <p:nvPr/>
        </p:nvPicPr>
        <p:blipFill>
          <a:blip r:embed="rId2" cstate="screen">
            <a:lum bright="70000" contrast="-70000"/>
          </a:blip>
          <a:stretch>
            <a:fillRect/>
          </a:stretch>
        </p:blipFill>
        <p:spPr>
          <a:xfrm>
            <a:off x="8167836" y="332656"/>
            <a:ext cx="1750297" cy="432048"/>
          </a:xfrm>
          <a:prstGeom prst="rect">
            <a:avLst/>
          </a:prstGeom>
        </p:spPr>
      </p:pic>
      <p:sp>
        <p:nvSpPr>
          <p:cNvPr id="6" name="Rectangle 20"/>
          <p:cNvSpPr txBox="1">
            <a:spLocks noChangeArrowheads="1"/>
          </p:cNvSpPr>
          <p:nvPr/>
        </p:nvSpPr>
        <p:spPr bwMode="gray">
          <a:xfrm>
            <a:off x="606996" y="2133624"/>
            <a:ext cx="9379073" cy="417569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266700" indent="-266700" algn="l" rtl="0" eaLnBrk="1" fontAlgn="base" hangingPunct="1">
              <a:lnSpc>
                <a:spcPts val="2600"/>
              </a:lnSpc>
              <a:spcBef>
                <a:spcPts val="1400"/>
              </a:spcBef>
              <a:spcAft>
                <a:spcPct val="0"/>
              </a:spcAft>
              <a:buClr>
                <a:srgbClr val="00A9A1"/>
              </a:buClr>
              <a:buSzPct val="115000"/>
              <a:buFont typeface="Wingdings" pitchFamily="2" charset="2"/>
              <a:buChar char="§"/>
              <a:defRPr lang="fr-FR" sz="2200" dirty="0">
                <a:solidFill>
                  <a:srgbClr val="6A737B"/>
                </a:solidFill>
                <a:latin typeface="+mn-lt"/>
                <a:ea typeface="+mn-ea"/>
                <a:cs typeface="+mn-cs"/>
              </a:defRPr>
            </a:lvl1pPr>
            <a:lvl2pPr marL="457200" indent="-188913" algn="l" rtl="0" eaLnBrk="1" fontAlgn="base" hangingPunct="1">
              <a:spcBef>
                <a:spcPts val="1100"/>
              </a:spcBef>
              <a:spcAft>
                <a:spcPts val="200"/>
              </a:spcAft>
              <a:buChar char="-"/>
              <a:defRPr lang="fr-FR" sz="1600" dirty="0">
                <a:solidFill>
                  <a:srgbClr val="00A9A1"/>
                </a:solidFill>
                <a:latin typeface="+mn-lt"/>
              </a:defRPr>
            </a:lvl2pPr>
            <a:lvl3pPr marL="638175" indent="-179388" algn="l" rtl="0" eaLnBrk="1" fontAlgn="base" hangingPunct="1">
              <a:spcBef>
                <a:spcPts val="700"/>
              </a:spcBef>
              <a:spcAft>
                <a:spcPct val="0"/>
              </a:spcAft>
              <a:buChar char="•"/>
              <a:defRPr sz="1300" b="1">
                <a:solidFill>
                  <a:srgbClr val="6A737B"/>
                </a:solidFill>
                <a:latin typeface="+mn-lt"/>
              </a:defRPr>
            </a:lvl3pPr>
            <a:lvl4pPr marL="817563" indent="-1588" algn="l" rtl="0" eaLnBrk="1" fontAlgn="base" hangingPunct="1">
              <a:spcBef>
                <a:spcPct val="0"/>
              </a:spcBef>
              <a:spcAft>
                <a:spcPct val="0"/>
              </a:spcAft>
              <a:buChar char="–"/>
              <a:defRPr sz="1100">
                <a:solidFill>
                  <a:srgbClr val="67737A"/>
                </a:solidFill>
                <a:latin typeface="+mn-lt"/>
              </a:defRPr>
            </a:lvl4pPr>
            <a:lvl5pPr marL="1000125" indent="-180975" algn="l" rtl="0" eaLnBrk="1" fontAlgn="base" hangingPunct="1">
              <a:spcBef>
                <a:spcPts val="600"/>
              </a:spcBef>
              <a:spcAft>
                <a:spcPct val="0"/>
              </a:spcAft>
              <a:buFont typeface="Tahoma" pitchFamily="34" charset="0"/>
              <a:buChar char="−"/>
              <a:defRPr sz="900">
                <a:solidFill>
                  <a:srgbClr val="67737A"/>
                </a:solidFill>
                <a:latin typeface="+mn-lt"/>
              </a:defRPr>
            </a:lvl5pPr>
            <a:lvl6pPr marL="1444625" indent="-228600" algn="l" rtl="0" eaLnBrk="1" fontAlgn="base" hangingPunct="1">
              <a:spcBef>
                <a:spcPct val="0"/>
              </a:spcBef>
              <a:spcAft>
                <a:spcPct val="0"/>
              </a:spcAft>
              <a:buChar char="»"/>
              <a:defRPr sz="900">
                <a:solidFill>
                  <a:schemeClr val="bg2"/>
                </a:solidFill>
                <a:latin typeface="+mn-lt"/>
              </a:defRPr>
            </a:lvl6pPr>
            <a:lvl7pPr marL="1901825" indent="-228600" algn="l" rtl="0" eaLnBrk="1" fontAlgn="base" hangingPunct="1">
              <a:spcBef>
                <a:spcPct val="0"/>
              </a:spcBef>
              <a:spcAft>
                <a:spcPct val="0"/>
              </a:spcAft>
              <a:buChar char="»"/>
              <a:defRPr sz="900">
                <a:solidFill>
                  <a:schemeClr val="bg2"/>
                </a:solidFill>
                <a:latin typeface="+mn-lt"/>
              </a:defRPr>
            </a:lvl7pPr>
            <a:lvl8pPr marL="2359025" indent="-228600" algn="l" rtl="0" eaLnBrk="1" fontAlgn="base" hangingPunct="1">
              <a:spcBef>
                <a:spcPct val="0"/>
              </a:spcBef>
              <a:spcAft>
                <a:spcPct val="0"/>
              </a:spcAft>
              <a:buChar char="»"/>
              <a:defRPr sz="900">
                <a:solidFill>
                  <a:schemeClr val="bg2"/>
                </a:solidFill>
                <a:latin typeface="+mn-lt"/>
              </a:defRPr>
            </a:lvl8pPr>
            <a:lvl9pPr marL="2816225" indent="-228600" algn="l" rtl="0" eaLnBrk="1" fontAlgn="base" hangingPunct="1">
              <a:spcBef>
                <a:spcPct val="0"/>
              </a:spcBef>
              <a:spcAft>
                <a:spcPct val="0"/>
              </a:spcAft>
              <a:buChar char="»"/>
              <a:defRPr sz="900">
                <a:solidFill>
                  <a:schemeClr val="bg2"/>
                </a:solidFill>
                <a:latin typeface="+mn-lt"/>
              </a:defRPr>
            </a:lvl9pPr>
          </a:lstStyle>
          <a:p>
            <a:r>
              <a:rPr lang="nl-BE" dirty="0" smtClean="0"/>
              <a:t>Impact profiel I (Va) en II (</a:t>
            </a:r>
            <a:r>
              <a:rPr lang="nl-BE" dirty="0" err="1" smtClean="0"/>
              <a:t>Vb</a:t>
            </a:r>
            <a:r>
              <a:rPr lang="nl-BE" dirty="0" smtClean="0"/>
              <a:t>) vergelijkbaar</a:t>
            </a:r>
          </a:p>
          <a:p>
            <a:pPr lvl="1"/>
            <a:r>
              <a:rPr lang="nl-BE" dirty="0" smtClean="0"/>
              <a:t>Enkele passages met technische oplossingen en of damwanden noodzakelijk om ruimtelijke impact te vermijden</a:t>
            </a:r>
          </a:p>
          <a:p>
            <a:r>
              <a:rPr lang="nl-BE" dirty="0" smtClean="0"/>
              <a:t>Bouw tweede sluis (alt. II) heeft een plaatselijke ruimtelijke impact, en vergt een herziening van de plaatselijke ontsluiting</a:t>
            </a:r>
          </a:p>
          <a:p>
            <a:r>
              <a:rPr lang="nl-BE" dirty="0" smtClean="0"/>
              <a:t>Toegankelijk maken kop voor klasse IV of Va vergt herziening inrichting zone: af te wegen ten opzichte van vraag/nood</a:t>
            </a:r>
          </a:p>
        </p:txBody>
      </p:sp>
    </p:spTree>
    <p:extLst>
      <p:ext uri="{BB962C8B-B14F-4D97-AF65-F5344CB8AC3E}">
        <p14:creationId xmlns:p14="http://schemas.microsoft.com/office/powerpoint/2010/main" val="3296615806"/>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9"/>
          <p:cNvSpPr>
            <a:spLocks noGrp="1" noChangeArrowheads="1"/>
          </p:cNvSpPr>
          <p:nvPr>
            <p:ph type="title" idx="4294967295"/>
          </p:nvPr>
        </p:nvSpPr>
        <p:spPr>
          <a:xfrm>
            <a:off x="534988" y="1484784"/>
            <a:ext cx="9433048" cy="4464496"/>
          </a:xfrm>
          <a:noFill/>
        </p:spPr>
        <p:txBody>
          <a:bodyPr/>
          <a:lstStyle/>
          <a:p>
            <a:r>
              <a:rPr lang="en-GB" cap="none" dirty="0" err="1" smtClean="0"/>
              <a:t>Maatschappelijke</a:t>
            </a:r>
            <a:r>
              <a:rPr lang="en-GB" cap="none" dirty="0" smtClean="0"/>
              <a:t> </a:t>
            </a:r>
            <a:r>
              <a:rPr lang="en-GB" cap="none" dirty="0" err="1" smtClean="0"/>
              <a:t>kosten-batenanalyse</a:t>
            </a:r>
            <a:r>
              <a:rPr lang="en-GB" sz="2400" cap="none" dirty="0" smtClean="0"/>
              <a:t/>
            </a:r>
            <a:br>
              <a:rPr lang="en-GB" sz="2400" cap="none" dirty="0" smtClean="0"/>
            </a:br>
            <a:r>
              <a:rPr lang="en-GB" sz="2400" cap="none" dirty="0" smtClean="0"/>
              <a:t/>
            </a:r>
            <a:br>
              <a:rPr lang="en-GB" sz="2400" cap="none" dirty="0" smtClean="0"/>
            </a:br>
            <a:r>
              <a:rPr lang="en-GB" sz="1800" cap="none" dirty="0" smtClean="0"/>
              <a:t> </a:t>
            </a:r>
            <a:br>
              <a:rPr lang="en-GB" sz="1800" cap="none" dirty="0" smtClean="0"/>
            </a:br>
            <a:r>
              <a:rPr lang="en-GB" sz="1800" cap="none" dirty="0" smtClean="0"/>
              <a:t/>
            </a:r>
            <a:br>
              <a:rPr lang="en-GB" sz="1800" cap="none" dirty="0" smtClean="0"/>
            </a:br>
            <a:endParaRPr lang="en-GB" sz="1800" cap="none" dirty="0" smtClean="0"/>
          </a:p>
        </p:txBody>
      </p:sp>
      <p:sp>
        <p:nvSpPr>
          <p:cNvPr id="5" name="Date Placeholder 4"/>
          <p:cNvSpPr>
            <a:spLocks noGrp="1"/>
          </p:cNvSpPr>
          <p:nvPr>
            <p:ph type="dt" sz="half" idx="10"/>
          </p:nvPr>
        </p:nvSpPr>
        <p:spPr/>
        <p:txBody>
          <a:bodyPr/>
          <a:lstStyle/>
          <a:p>
            <a:pPr>
              <a:defRPr/>
            </a:pPr>
            <a:r>
              <a:rPr lang="nl-BE" smtClean="0"/>
              <a:t>06/02/2013</a:t>
            </a:r>
            <a:endParaRPr lang="en-GB" dirty="0"/>
          </a:p>
        </p:txBody>
      </p:sp>
    </p:spTree>
    <p:extLst>
      <p:ext uri="{BB962C8B-B14F-4D97-AF65-F5344CB8AC3E}">
        <p14:creationId xmlns:p14="http://schemas.microsoft.com/office/powerpoint/2010/main" val="1003368528"/>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9"/>
          <p:cNvSpPr>
            <a:spLocks noGrp="1" noChangeArrowheads="1"/>
          </p:cNvSpPr>
          <p:nvPr>
            <p:ph type="title" idx="4294967295"/>
          </p:nvPr>
        </p:nvSpPr>
        <p:spPr>
          <a:xfrm>
            <a:off x="534988" y="1484784"/>
            <a:ext cx="9433048" cy="4464496"/>
          </a:xfrm>
          <a:noFill/>
        </p:spPr>
        <p:txBody>
          <a:bodyPr/>
          <a:lstStyle/>
          <a:p>
            <a:r>
              <a:rPr lang="en-GB" cap="none" dirty="0" err="1" smtClean="0"/>
              <a:t>Maatschappelijke</a:t>
            </a:r>
            <a:r>
              <a:rPr lang="en-GB" cap="none" dirty="0" smtClean="0"/>
              <a:t> </a:t>
            </a:r>
            <a:r>
              <a:rPr lang="en-GB" cap="none" dirty="0" err="1" smtClean="0"/>
              <a:t>kosten-batenanalyse</a:t>
            </a:r>
            <a:r>
              <a:rPr lang="en-GB" sz="2400" cap="none" dirty="0" smtClean="0"/>
              <a:t/>
            </a:r>
            <a:br>
              <a:rPr lang="en-GB" sz="2400" cap="none" dirty="0" smtClean="0"/>
            </a:br>
            <a:r>
              <a:rPr lang="en-GB" sz="2400" cap="none" dirty="0" smtClean="0"/>
              <a:t/>
            </a:r>
            <a:br>
              <a:rPr lang="en-GB" sz="2400" cap="none" dirty="0" smtClean="0"/>
            </a:br>
            <a:r>
              <a:rPr lang="en-GB" sz="1800" cap="none" dirty="0" smtClean="0"/>
              <a:t> </a:t>
            </a:r>
            <a:br>
              <a:rPr lang="en-GB" sz="1800" cap="none" dirty="0" smtClean="0"/>
            </a:br>
            <a:r>
              <a:rPr lang="en-GB" sz="1800" cap="none" dirty="0" smtClean="0"/>
              <a:t/>
            </a:r>
            <a:br>
              <a:rPr lang="en-GB" sz="1800" cap="none" dirty="0" smtClean="0"/>
            </a:br>
            <a:endParaRPr lang="en-GB" sz="1800" cap="none" dirty="0" smtClean="0"/>
          </a:p>
        </p:txBody>
      </p:sp>
      <p:sp>
        <p:nvSpPr>
          <p:cNvPr id="9" name="Rectangle 20"/>
          <p:cNvSpPr txBox="1">
            <a:spLocks noChangeArrowheads="1"/>
          </p:cNvSpPr>
          <p:nvPr/>
        </p:nvSpPr>
        <p:spPr bwMode="gray">
          <a:xfrm>
            <a:off x="606995" y="2348880"/>
            <a:ext cx="9379073" cy="381565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266700" indent="-266700" algn="l" rtl="0" eaLnBrk="1" fontAlgn="base" hangingPunct="1">
              <a:lnSpc>
                <a:spcPts val="2600"/>
              </a:lnSpc>
              <a:spcBef>
                <a:spcPts val="1400"/>
              </a:spcBef>
              <a:spcAft>
                <a:spcPct val="0"/>
              </a:spcAft>
              <a:buClr>
                <a:srgbClr val="00A9A1"/>
              </a:buClr>
              <a:buSzPct val="115000"/>
              <a:buFont typeface="Wingdings" pitchFamily="2" charset="2"/>
              <a:buChar char="§"/>
              <a:defRPr lang="fr-FR" sz="2200" dirty="0">
                <a:solidFill>
                  <a:srgbClr val="6A737B"/>
                </a:solidFill>
                <a:latin typeface="+mn-lt"/>
                <a:ea typeface="+mn-ea"/>
                <a:cs typeface="+mn-cs"/>
              </a:defRPr>
            </a:lvl1pPr>
            <a:lvl2pPr marL="457200" indent="-188913" algn="l" rtl="0" eaLnBrk="1" fontAlgn="base" hangingPunct="1">
              <a:spcBef>
                <a:spcPts val="1100"/>
              </a:spcBef>
              <a:spcAft>
                <a:spcPts val="200"/>
              </a:spcAft>
              <a:buChar char="-"/>
              <a:defRPr lang="fr-FR" sz="1600" dirty="0">
                <a:solidFill>
                  <a:srgbClr val="00A9A1"/>
                </a:solidFill>
                <a:latin typeface="+mn-lt"/>
              </a:defRPr>
            </a:lvl2pPr>
            <a:lvl3pPr marL="638175" indent="-179388" algn="l" rtl="0" eaLnBrk="1" fontAlgn="base" hangingPunct="1">
              <a:spcBef>
                <a:spcPts val="700"/>
              </a:spcBef>
              <a:spcAft>
                <a:spcPct val="0"/>
              </a:spcAft>
              <a:buChar char="•"/>
              <a:defRPr sz="1300" b="1">
                <a:solidFill>
                  <a:srgbClr val="6A737B"/>
                </a:solidFill>
                <a:latin typeface="+mn-lt"/>
              </a:defRPr>
            </a:lvl3pPr>
            <a:lvl4pPr marL="817563" indent="-1588" algn="l" rtl="0" eaLnBrk="1" fontAlgn="base" hangingPunct="1">
              <a:spcBef>
                <a:spcPct val="0"/>
              </a:spcBef>
              <a:spcAft>
                <a:spcPct val="0"/>
              </a:spcAft>
              <a:buChar char="–"/>
              <a:defRPr sz="1100">
                <a:solidFill>
                  <a:srgbClr val="67737A"/>
                </a:solidFill>
                <a:latin typeface="+mn-lt"/>
              </a:defRPr>
            </a:lvl4pPr>
            <a:lvl5pPr marL="1000125" indent="-180975" algn="l" rtl="0" eaLnBrk="1" fontAlgn="base" hangingPunct="1">
              <a:spcBef>
                <a:spcPts val="600"/>
              </a:spcBef>
              <a:spcAft>
                <a:spcPct val="0"/>
              </a:spcAft>
              <a:buFont typeface="Tahoma" pitchFamily="34" charset="0"/>
              <a:buChar char="−"/>
              <a:defRPr sz="900">
                <a:solidFill>
                  <a:srgbClr val="67737A"/>
                </a:solidFill>
                <a:latin typeface="+mn-lt"/>
              </a:defRPr>
            </a:lvl5pPr>
            <a:lvl6pPr marL="1444625" indent="-228600" algn="l" rtl="0" eaLnBrk="1" fontAlgn="base" hangingPunct="1">
              <a:spcBef>
                <a:spcPct val="0"/>
              </a:spcBef>
              <a:spcAft>
                <a:spcPct val="0"/>
              </a:spcAft>
              <a:buChar char="»"/>
              <a:defRPr sz="900">
                <a:solidFill>
                  <a:schemeClr val="bg2"/>
                </a:solidFill>
                <a:latin typeface="+mn-lt"/>
              </a:defRPr>
            </a:lvl6pPr>
            <a:lvl7pPr marL="1901825" indent="-228600" algn="l" rtl="0" eaLnBrk="1" fontAlgn="base" hangingPunct="1">
              <a:spcBef>
                <a:spcPct val="0"/>
              </a:spcBef>
              <a:spcAft>
                <a:spcPct val="0"/>
              </a:spcAft>
              <a:buChar char="»"/>
              <a:defRPr sz="900">
                <a:solidFill>
                  <a:schemeClr val="bg2"/>
                </a:solidFill>
                <a:latin typeface="+mn-lt"/>
              </a:defRPr>
            </a:lvl7pPr>
            <a:lvl8pPr marL="2359025" indent="-228600" algn="l" rtl="0" eaLnBrk="1" fontAlgn="base" hangingPunct="1">
              <a:spcBef>
                <a:spcPct val="0"/>
              </a:spcBef>
              <a:spcAft>
                <a:spcPct val="0"/>
              </a:spcAft>
              <a:buChar char="»"/>
              <a:defRPr sz="900">
                <a:solidFill>
                  <a:schemeClr val="bg2"/>
                </a:solidFill>
                <a:latin typeface="+mn-lt"/>
              </a:defRPr>
            </a:lvl8pPr>
            <a:lvl9pPr marL="2816225" indent="-228600" algn="l" rtl="0" eaLnBrk="1" fontAlgn="base" hangingPunct="1">
              <a:spcBef>
                <a:spcPct val="0"/>
              </a:spcBef>
              <a:spcAft>
                <a:spcPct val="0"/>
              </a:spcAft>
              <a:buChar char="»"/>
              <a:defRPr sz="900">
                <a:solidFill>
                  <a:schemeClr val="bg2"/>
                </a:solidFill>
                <a:latin typeface="+mn-lt"/>
              </a:defRPr>
            </a:lvl9pPr>
          </a:lstStyle>
          <a:p>
            <a:pPr lvl="0">
              <a:defRPr/>
            </a:pPr>
            <a:r>
              <a:rPr lang="nl-BE" dirty="0"/>
              <a:t>Een afwegingsinstrument voor</a:t>
            </a:r>
          </a:p>
          <a:p>
            <a:pPr marL="466725" lvl="2" indent="-285750">
              <a:lnSpc>
                <a:spcPts val="1200"/>
              </a:lnSpc>
              <a:spcBef>
                <a:spcPts val="1400"/>
              </a:spcBef>
              <a:buClr>
                <a:srgbClr val="00A9A1"/>
              </a:buClr>
              <a:buSzPct val="115000"/>
              <a:buFont typeface="Arial" panose="020B0604020202020204" pitchFamily="34" charset="0"/>
              <a:buChar char="•"/>
              <a:defRPr/>
            </a:pPr>
            <a:r>
              <a:rPr lang="nl-BE" sz="1600" b="0" dirty="0">
                <a:solidFill>
                  <a:srgbClr val="6A737B"/>
                </a:solidFill>
              </a:rPr>
              <a:t>de huidige en toekomstige voor- en nadelen (baten en kosten),</a:t>
            </a:r>
          </a:p>
          <a:p>
            <a:pPr marL="466725" lvl="2" indent="-285750">
              <a:lnSpc>
                <a:spcPts val="1200"/>
              </a:lnSpc>
              <a:spcBef>
                <a:spcPts val="1400"/>
              </a:spcBef>
              <a:buClr>
                <a:srgbClr val="00A9A1"/>
              </a:buClr>
              <a:buSzPct val="115000"/>
              <a:buFont typeface="Arial" panose="020B0604020202020204" pitchFamily="34" charset="0"/>
              <a:buChar char="•"/>
              <a:defRPr/>
            </a:pPr>
            <a:r>
              <a:rPr lang="nl-BE" sz="1600" b="0" dirty="0">
                <a:solidFill>
                  <a:srgbClr val="6A737B"/>
                </a:solidFill>
              </a:rPr>
              <a:t>die leden van de gemeenschap</a:t>
            </a:r>
          </a:p>
          <a:p>
            <a:pPr marL="466725" lvl="2" indent="-285750">
              <a:lnSpc>
                <a:spcPts val="1200"/>
              </a:lnSpc>
              <a:spcBef>
                <a:spcPts val="1400"/>
              </a:spcBef>
              <a:buClr>
                <a:srgbClr val="00A9A1"/>
              </a:buClr>
              <a:buSzPct val="115000"/>
              <a:buFont typeface="Arial" panose="020B0604020202020204" pitchFamily="34" charset="0"/>
              <a:buChar char="•"/>
              <a:defRPr/>
            </a:pPr>
            <a:r>
              <a:rPr lang="nl-BE" sz="1600" b="0" dirty="0">
                <a:solidFill>
                  <a:srgbClr val="6A737B"/>
                </a:solidFill>
              </a:rPr>
              <a:t>van een project of beleidsmaatregel ondervinden.</a:t>
            </a:r>
          </a:p>
          <a:p>
            <a:pPr marL="466725" lvl="2" indent="-285750">
              <a:lnSpc>
                <a:spcPts val="1200"/>
              </a:lnSpc>
              <a:spcBef>
                <a:spcPts val="1400"/>
              </a:spcBef>
              <a:buClr>
                <a:srgbClr val="00A9A1"/>
              </a:buClr>
              <a:buSzPct val="115000"/>
              <a:buFont typeface="Arial" panose="020B0604020202020204" pitchFamily="34" charset="0"/>
              <a:buChar char="•"/>
              <a:defRPr/>
            </a:pPr>
            <a:r>
              <a:rPr lang="nl-BE" sz="1600" b="0" dirty="0">
                <a:solidFill>
                  <a:srgbClr val="6A737B"/>
                </a:solidFill>
              </a:rPr>
              <a:t>Effecten worden tegen elkaar afgewogen door ze in geldtermen uit te </a:t>
            </a:r>
            <a:r>
              <a:rPr lang="nl-BE" sz="1600" b="0" dirty="0" smtClean="0">
                <a:solidFill>
                  <a:srgbClr val="6A737B"/>
                </a:solidFill>
              </a:rPr>
              <a:t>drukken</a:t>
            </a:r>
            <a:endParaRPr lang="nl-BE" sz="2200" dirty="0">
              <a:solidFill>
                <a:srgbClr val="6A737B"/>
              </a:solidFill>
            </a:endParaRPr>
          </a:p>
          <a:p>
            <a:pPr>
              <a:defRPr/>
            </a:pPr>
            <a:r>
              <a:rPr lang="nl-BE" sz="2000" dirty="0"/>
              <a:t>Actualisatie van toekomstige kosten en </a:t>
            </a:r>
            <a:r>
              <a:rPr lang="nl-BE" sz="2000" dirty="0" smtClean="0"/>
              <a:t>baten</a:t>
            </a:r>
            <a:br>
              <a:rPr lang="nl-BE" sz="2000" dirty="0" smtClean="0"/>
            </a:br>
            <a:endParaRPr lang="en-GB" sz="2000" dirty="0" smtClean="0"/>
          </a:p>
        </p:txBody>
      </p:sp>
      <p:sp>
        <p:nvSpPr>
          <p:cNvPr id="5" name="Date Placeholder 4"/>
          <p:cNvSpPr>
            <a:spLocks noGrp="1"/>
          </p:cNvSpPr>
          <p:nvPr>
            <p:ph type="dt" sz="half" idx="10"/>
          </p:nvPr>
        </p:nvSpPr>
        <p:spPr/>
        <p:txBody>
          <a:bodyPr/>
          <a:lstStyle/>
          <a:p>
            <a:pPr>
              <a:defRPr/>
            </a:pPr>
            <a:r>
              <a:rPr lang="nl-BE" smtClean="0"/>
              <a:t>06/02/2013</a:t>
            </a:r>
            <a:endParaRPr lang="en-GB" dirty="0"/>
          </a:p>
        </p:txBody>
      </p:sp>
      <p:pic>
        <p:nvPicPr>
          <p:cNvPr id="6" name="Picture 5"/>
          <p:cNvPicPr>
            <a:picLocks noChangeAspect="1" noChangeArrowheads="1"/>
          </p:cNvPicPr>
          <p:nvPr/>
        </p:nvPicPr>
        <p:blipFill>
          <a:blip r:embed="rId3" cstate="screen"/>
          <a:srcRect/>
          <a:stretch>
            <a:fillRect/>
          </a:stretch>
        </p:blipFill>
        <p:spPr bwMode="auto">
          <a:xfrm>
            <a:off x="823020" y="4509120"/>
            <a:ext cx="4176464" cy="2166218"/>
          </a:xfrm>
          <a:prstGeom prst="rect">
            <a:avLst/>
          </a:prstGeom>
          <a:noFill/>
          <a:ln w="9525">
            <a:noFill/>
            <a:miter lim="800000"/>
            <a:headEnd/>
            <a:tailEnd/>
          </a:ln>
          <a:effectLst/>
        </p:spPr>
      </p:pic>
    </p:spTree>
    <p:extLst>
      <p:ext uri="{BB962C8B-B14F-4D97-AF65-F5344CB8AC3E}">
        <p14:creationId xmlns:p14="http://schemas.microsoft.com/office/powerpoint/2010/main" val="3071887388"/>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9"/>
          <p:cNvSpPr>
            <a:spLocks noGrp="1" noChangeArrowheads="1"/>
          </p:cNvSpPr>
          <p:nvPr>
            <p:ph type="title" idx="4294967295"/>
          </p:nvPr>
        </p:nvSpPr>
        <p:spPr>
          <a:xfrm>
            <a:off x="534988" y="1484784"/>
            <a:ext cx="9433048" cy="4464496"/>
          </a:xfrm>
          <a:noFill/>
        </p:spPr>
        <p:txBody>
          <a:bodyPr/>
          <a:lstStyle/>
          <a:p>
            <a:r>
              <a:rPr lang="en-GB" cap="none" dirty="0" err="1" smtClean="0"/>
              <a:t>Maatschappelijke</a:t>
            </a:r>
            <a:r>
              <a:rPr lang="en-GB" cap="none" dirty="0" smtClean="0"/>
              <a:t> </a:t>
            </a:r>
            <a:r>
              <a:rPr lang="en-GB" cap="none" dirty="0" err="1" smtClean="0"/>
              <a:t>kosten-batenanalyse</a:t>
            </a:r>
            <a:r>
              <a:rPr lang="en-GB" sz="2400" cap="none" dirty="0" smtClean="0"/>
              <a:t/>
            </a:r>
            <a:br>
              <a:rPr lang="en-GB" sz="2400" cap="none" dirty="0" smtClean="0"/>
            </a:br>
            <a:r>
              <a:rPr lang="en-GB" sz="2400" cap="none" dirty="0" smtClean="0"/>
              <a:t/>
            </a:r>
            <a:br>
              <a:rPr lang="en-GB" sz="2400" cap="none" dirty="0" smtClean="0"/>
            </a:br>
            <a:r>
              <a:rPr lang="en-GB" sz="1800" cap="none" dirty="0" smtClean="0"/>
              <a:t> </a:t>
            </a:r>
            <a:br>
              <a:rPr lang="en-GB" sz="1800" cap="none" dirty="0" smtClean="0"/>
            </a:br>
            <a:r>
              <a:rPr lang="en-GB" sz="1800" cap="none" dirty="0" smtClean="0"/>
              <a:t/>
            </a:r>
            <a:br>
              <a:rPr lang="en-GB" sz="1800" cap="none" dirty="0" smtClean="0"/>
            </a:br>
            <a:endParaRPr lang="en-GB" sz="1800" cap="none" dirty="0" smtClean="0"/>
          </a:p>
        </p:txBody>
      </p:sp>
      <p:sp>
        <p:nvSpPr>
          <p:cNvPr id="9" name="Rectangle 20"/>
          <p:cNvSpPr txBox="1">
            <a:spLocks noChangeArrowheads="1"/>
          </p:cNvSpPr>
          <p:nvPr/>
        </p:nvSpPr>
        <p:spPr bwMode="gray">
          <a:xfrm>
            <a:off x="606995" y="2348880"/>
            <a:ext cx="9379073" cy="381565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266700" indent="-266700" algn="l" rtl="0" eaLnBrk="1" fontAlgn="base" hangingPunct="1">
              <a:lnSpc>
                <a:spcPts val="2600"/>
              </a:lnSpc>
              <a:spcBef>
                <a:spcPts val="1400"/>
              </a:spcBef>
              <a:spcAft>
                <a:spcPct val="0"/>
              </a:spcAft>
              <a:buClr>
                <a:srgbClr val="00A9A1"/>
              </a:buClr>
              <a:buSzPct val="115000"/>
              <a:buFont typeface="Wingdings" pitchFamily="2" charset="2"/>
              <a:buChar char="§"/>
              <a:defRPr lang="fr-FR" sz="2200" dirty="0">
                <a:solidFill>
                  <a:srgbClr val="6A737B"/>
                </a:solidFill>
                <a:latin typeface="+mn-lt"/>
                <a:ea typeface="+mn-ea"/>
                <a:cs typeface="+mn-cs"/>
              </a:defRPr>
            </a:lvl1pPr>
            <a:lvl2pPr marL="457200" indent="-188913" algn="l" rtl="0" eaLnBrk="1" fontAlgn="base" hangingPunct="1">
              <a:spcBef>
                <a:spcPts val="1100"/>
              </a:spcBef>
              <a:spcAft>
                <a:spcPts val="200"/>
              </a:spcAft>
              <a:buChar char="-"/>
              <a:defRPr lang="fr-FR" sz="1600" dirty="0">
                <a:solidFill>
                  <a:srgbClr val="00A9A1"/>
                </a:solidFill>
                <a:latin typeface="+mn-lt"/>
              </a:defRPr>
            </a:lvl2pPr>
            <a:lvl3pPr marL="638175" indent="-179388" algn="l" rtl="0" eaLnBrk="1" fontAlgn="base" hangingPunct="1">
              <a:spcBef>
                <a:spcPts val="700"/>
              </a:spcBef>
              <a:spcAft>
                <a:spcPct val="0"/>
              </a:spcAft>
              <a:buChar char="•"/>
              <a:defRPr sz="1300" b="1">
                <a:solidFill>
                  <a:srgbClr val="6A737B"/>
                </a:solidFill>
                <a:latin typeface="+mn-lt"/>
              </a:defRPr>
            </a:lvl3pPr>
            <a:lvl4pPr marL="817563" indent="-1588" algn="l" rtl="0" eaLnBrk="1" fontAlgn="base" hangingPunct="1">
              <a:spcBef>
                <a:spcPct val="0"/>
              </a:spcBef>
              <a:spcAft>
                <a:spcPct val="0"/>
              </a:spcAft>
              <a:buChar char="–"/>
              <a:defRPr sz="1100">
                <a:solidFill>
                  <a:srgbClr val="67737A"/>
                </a:solidFill>
                <a:latin typeface="+mn-lt"/>
              </a:defRPr>
            </a:lvl4pPr>
            <a:lvl5pPr marL="1000125" indent="-180975" algn="l" rtl="0" eaLnBrk="1" fontAlgn="base" hangingPunct="1">
              <a:spcBef>
                <a:spcPts val="600"/>
              </a:spcBef>
              <a:spcAft>
                <a:spcPct val="0"/>
              </a:spcAft>
              <a:buFont typeface="Tahoma" pitchFamily="34" charset="0"/>
              <a:buChar char="−"/>
              <a:defRPr sz="900">
                <a:solidFill>
                  <a:srgbClr val="67737A"/>
                </a:solidFill>
                <a:latin typeface="+mn-lt"/>
              </a:defRPr>
            </a:lvl5pPr>
            <a:lvl6pPr marL="1444625" indent="-228600" algn="l" rtl="0" eaLnBrk="1" fontAlgn="base" hangingPunct="1">
              <a:spcBef>
                <a:spcPct val="0"/>
              </a:spcBef>
              <a:spcAft>
                <a:spcPct val="0"/>
              </a:spcAft>
              <a:buChar char="»"/>
              <a:defRPr sz="900">
                <a:solidFill>
                  <a:schemeClr val="bg2"/>
                </a:solidFill>
                <a:latin typeface="+mn-lt"/>
              </a:defRPr>
            </a:lvl6pPr>
            <a:lvl7pPr marL="1901825" indent="-228600" algn="l" rtl="0" eaLnBrk="1" fontAlgn="base" hangingPunct="1">
              <a:spcBef>
                <a:spcPct val="0"/>
              </a:spcBef>
              <a:spcAft>
                <a:spcPct val="0"/>
              </a:spcAft>
              <a:buChar char="»"/>
              <a:defRPr sz="900">
                <a:solidFill>
                  <a:schemeClr val="bg2"/>
                </a:solidFill>
                <a:latin typeface="+mn-lt"/>
              </a:defRPr>
            </a:lvl7pPr>
            <a:lvl8pPr marL="2359025" indent="-228600" algn="l" rtl="0" eaLnBrk="1" fontAlgn="base" hangingPunct="1">
              <a:spcBef>
                <a:spcPct val="0"/>
              </a:spcBef>
              <a:spcAft>
                <a:spcPct val="0"/>
              </a:spcAft>
              <a:buChar char="»"/>
              <a:defRPr sz="900">
                <a:solidFill>
                  <a:schemeClr val="bg2"/>
                </a:solidFill>
                <a:latin typeface="+mn-lt"/>
              </a:defRPr>
            </a:lvl8pPr>
            <a:lvl9pPr marL="2816225" indent="-228600" algn="l" rtl="0" eaLnBrk="1" fontAlgn="base" hangingPunct="1">
              <a:spcBef>
                <a:spcPct val="0"/>
              </a:spcBef>
              <a:spcAft>
                <a:spcPct val="0"/>
              </a:spcAft>
              <a:buChar char="»"/>
              <a:defRPr sz="900">
                <a:solidFill>
                  <a:schemeClr val="bg2"/>
                </a:solidFill>
                <a:latin typeface="+mn-lt"/>
              </a:defRPr>
            </a:lvl9pPr>
          </a:lstStyle>
          <a:p>
            <a:pPr lvl="0">
              <a:spcBef>
                <a:spcPts val="2400"/>
              </a:spcBef>
              <a:defRPr/>
            </a:pPr>
            <a:r>
              <a:rPr lang="nl-BE" dirty="0" smtClean="0"/>
              <a:t>Alternatieven kanaal</a:t>
            </a:r>
          </a:p>
          <a:p>
            <a:pPr lvl="0">
              <a:spcBef>
                <a:spcPts val="2400"/>
              </a:spcBef>
              <a:defRPr/>
            </a:pPr>
            <a:endParaRPr lang="nl-BE" dirty="0"/>
          </a:p>
          <a:p>
            <a:pPr lvl="0">
              <a:defRPr/>
            </a:pPr>
            <a:endParaRPr lang="nl-BE" dirty="0" smtClean="0"/>
          </a:p>
          <a:p>
            <a:pPr lvl="0">
              <a:defRPr/>
            </a:pPr>
            <a:endParaRPr lang="nl-BE" dirty="0"/>
          </a:p>
          <a:p>
            <a:pPr lvl="0">
              <a:defRPr/>
            </a:pPr>
            <a:endParaRPr lang="nl-BE" dirty="0" smtClean="0"/>
          </a:p>
          <a:p>
            <a:pPr marL="180975" lvl="2" indent="0">
              <a:lnSpc>
                <a:spcPts val="1200"/>
              </a:lnSpc>
              <a:spcBef>
                <a:spcPts val="1400"/>
              </a:spcBef>
              <a:buClr>
                <a:srgbClr val="00A9A1"/>
              </a:buClr>
              <a:buSzPct val="115000"/>
              <a:buNone/>
              <a:defRPr/>
            </a:pPr>
            <a:endParaRPr lang="nl-BE" sz="2000" dirty="0" smtClean="0"/>
          </a:p>
          <a:p>
            <a:pPr marL="180975" lvl="2" indent="0">
              <a:lnSpc>
                <a:spcPts val="1200"/>
              </a:lnSpc>
              <a:spcBef>
                <a:spcPts val="1400"/>
              </a:spcBef>
              <a:buClr>
                <a:srgbClr val="00A9A1"/>
              </a:buClr>
              <a:buSzPct val="115000"/>
              <a:buNone/>
              <a:defRPr/>
            </a:pPr>
            <a:r>
              <a:rPr lang="nl-BE" sz="2000" dirty="0"/>
              <a:t/>
            </a:r>
            <a:br>
              <a:rPr lang="nl-BE" sz="2000" dirty="0"/>
            </a:br>
            <a:endParaRPr lang="en-GB" sz="2000" dirty="0"/>
          </a:p>
          <a:p>
            <a:pPr lvl="0">
              <a:defRPr/>
            </a:pPr>
            <a:endParaRPr lang="nl-BE" dirty="0"/>
          </a:p>
          <a:p>
            <a:pPr marL="180975" lvl="2" indent="0">
              <a:lnSpc>
                <a:spcPts val="1200"/>
              </a:lnSpc>
              <a:spcBef>
                <a:spcPts val="1400"/>
              </a:spcBef>
              <a:buClr>
                <a:srgbClr val="00A9A1"/>
              </a:buClr>
              <a:buSzPct val="115000"/>
              <a:buNone/>
              <a:defRPr/>
            </a:pPr>
            <a:endParaRPr lang="nl-BE" sz="2000" dirty="0" smtClean="0"/>
          </a:p>
          <a:p>
            <a:pPr marL="180975" lvl="2" indent="0">
              <a:lnSpc>
                <a:spcPts val="1200"/>
              </a:lnSpc>
              <a:spcBef>
                <a:spcPts val="1400"/>
              </a:spcBef>
              <a:buClr>
                <a:srgbClr val="00A9A1"/>
              </a:buClr>
              <a:buSzPct val="115000"/>
              <a:buNone/>
              <a:defRPr/>
            </a:pPr>
            <a:r>
              <a:rPr lang="nl-BE" sz="2000" dirty="0" smtClean="0"/>
              <a:t/>
            </a:r>
            <a:br>
              <a:rPr lang="nl-BE" sz="2000" dirty="0" smtClean="0"/>
            </a:br>
            <a:endParaRPr lang="en-GB" sz="2000" dirty="0" smtClean="0"/>
          </a:p>
        </p:txBody>
      </p:sp>
      <p:sp>
        <p:nvSpPr>
          <p:cNvPr id="5" name="Date Placeholder 4"/>
          <p:cNvSpPr>
            <a:spLocks noGrp="1"/>
          </p:cNvSpPr>
          <p:nvPr>
            <p:ph type="dt" sz="half" idx="10"/>
          </p:nvPr>
        </p:nvSpPr>
        <p:spPr/>
        <p:txBody>
          <a:bodyPr/>
          <a:lstStyle/>
          <a:p>
            <a:pPr>
              <a:defRPr/>
            </a:pPr>
            <a:r>
              <a:rPr lang="nl-BE" smtClean="0"/>
              <a:t>06/02/2013</a:t>
            </a:r>
            <a:endParaRPr lang="en-GB" dirty="0"/>
          </a:p>
        </p:txBody>
      </p:sp>
      <p:graphicFrame>
        <p:nvGraphicFramePr>
          <p:cNvPr id="6" name="Table 5"/>
          <p:cNvGraphicFramePr>
            <a:graphicFrameLocks noGrp="1"/>
          </p:cNvGraphicFramePr>
          <p:nvPr>
            <p:extLst>
              <p:ext uri="{D42A27DB-BD31-4B8C-83A1-F6EECF244321}">
                <p14:modId xmlns:p14="http://schemas.microsoft.com/office/powerpoint/2010/main" val="3280065480"/>
              </p:ext>
            </p:extLst>
          </p:nvPr>
        </p:nvGraphicFramePr>
        <p:xfrm>
          <a:off x="895028" y="2924943"/>
          <a:ext cx="6047105" cy="2219760"/>
        </p:xfrm>
        <a:graphic>
          <a:graphicData uri="http://schemas.openxmlformats.org/drawingml/2006/table">
            <a:tbl>
              <a:tblPr firstRow="1" bandRow="1">
                <a:tableStyleId>{5C22544A-7EE6-4342-B048-85BDC9FD1C3A}</a:tableStyleId>
              </a:tblPr>
              <a:tblGrid>
                <a:gridCol w="1872208"/>
                <a:gridCol w="1888897"/>
                <a:gridCol w="2286000"/>
              </a:tblGrid>
              <a:tr h="226824">
                <a:tc>
                  <a:txBody>
                    <a:bodyPr/>
                    <a:lstStyle/>
                    <a:p>
                      <a:r>
                        <a:rPr lang="en-GB" dirty="0" err="1" smtClean="0"/>
                        <a:t>Alternatief</a:t>
                      </a:r>
                      <a:endParaRPr lang="en-GB" dirty="0"/>
                    </a:p>
                  </a:txBody>
                  <a:tcPr>
                    <a:solidFill>
                      <a:srgbClr val="00A9A1"/>
                    </a:solidFill>
                  </a:tcPr>
                </a:tc>
                <a:tc>
                  <a:txBody>
                    <a:bodyPr/>
                    <a:lstStyle/>
                    <a:p>
                      <a:r>
                        <a:rPr lang="en-GB" sz="1600" dirty="0" err="1" smtClean="0"/>
                        <a:t>Diepgang</a:t>
                      </a:r>
                      <a:endParaRPr lang="en-GB" sz="1600" dirty="0"/>
                    </a:p>
                  </a:txBody>
                  <a:tcPr>
                    <a:solidFill>
                      <a:srgbClr val="00A9A1"/>
                    </a:solidFill>
                  </a:tcPr>
                </a:tc>
                <a:tc>
                  <a:txBody>
                    <a:bodyPr/>
                    <a:lstStyle/>
                    <a:p>
                      <a:r>
                        <a:rPr lang="en-GB" sz="1600" dirty="0" err="1" smtClean="0"/>
                        <a:t>Gabariet</a:t>
                      </a:r>
                      <a:endParaRPr lang="en-GB" sz="1600" dirty="0"/>
                    </a:p>
                  </a:txBody>
                  <a:tcPr>
                    <a:solidFill>
                      <a:srgbClr val="00A9A1"/>
                    </a:solidFill>
                  </a:tcPr>
                </a:tc>
              </a:tr>
              <a:tr h="370800">
                <a:tc>
                  <a:txBody>
                    <a:bodyPr/>
                    <a:lstStyle/>
                    <a:p>
                      <a:r>
                        <a:rPr lang="en-GB" sz="1600" dirty="0" smtClean="0"/>
                        <a:t>0-alternatief</a:t>
                      </a:r>
                      <a:endParaRPr lang="en-GB" sz="1600" dirty="0"/>
                    </a:p>
                  </a:txBody>
                  <a:tcPr>
                    <a:solidFill>
                      <a:srgbClr val="00A9A1">
                        <a:alpha val="15000"/>
                      </a:srgbClr>
                    </a:solidFill>
                  </a:tcPr>
                </a:tc>
                <a:tc>
                  <a:txBody>
                    <a:bodyPr/>
                    <a:lstStyle/>
                    <a:p>
                      <a:r>
                        <a:rPr lang="en-GB" sz="1600" dirty="0" smtClean="0"/>
                        <a:t>2,8 m</a:t>
                      </a:r>
                      <a:endParaRPr lang="en-GB" sz="1600" dirty="0"/>
                    </a:p>
                  </a:txBody>
                  <a:tcPr>
                    <a:solidFill>
                      <a:srgbClr val="00A9A1">
                        <a:alpha val="15000"/>
                      </a:srgbClr>
                    </a:solidFill>
                  </a:tcPr>
                </a:tc>
                <a:tc>
                  <a:txBody>
                    <a:bodyPr/>
                    <a:lstStyle/>
                    <a:p>
                      <a:r>
                        <a:rPr lang="en-GB" sz="1600" dirty="0" err="1" smtClean="0"/>
                        <a:t>Va</a:t>
                      </a:r>
                      <a:endParaRPr lang="en-GB" sz="1600" dirty="0"/>
                    </a:p>
                  </a:txBody>
                  <a:tcPr>
                    <a:solidFill>
                      <a:srgbClr val="00A9A1">
                        <a:alpha val="15000"/>
                      </a:srgbClr>
                    </a:solidFill>
                  </a:tcPr>
                </a:tc>
              </a:tr>
              <a:tr h="370800">
                <a:tc>
                  <a:txBody>
                    <a:bodyPr/>
                    <a:lstStyle/>
                    <a:p>
                      <a:r>
                        <a:rPr lang="en-GB" sz="1600" dirty="0" smtClean="0"/>
                        <a:t>0+</a:t>
                      </a:r>
                      <a:r>
                        <a:rPr lang="en-GB" sz="1600" baseline="0" dirty="0" smtClean="0"/>
                        <a:t> </a:t>
                      </a:r>
                      <a:r>
                        <a:rPr lang="en-GB" sz="1600" baseline="0" dirty="0" err="1" smtClean="0"/>
                        <a:t>alternatief</a:t>
                      </a:r>
                      <a:endParaRPr lang="en-GB" sz="1600" dirty="0"/>
                    </a:p>
                  </a:txBody>
                  <a:tcPr>
                    <a:solidFill>
                      <a:srgbClr val="00A9A1">
                        <a:alpha val="4706"/>
                      </a:srgbClr>
                    </a:solidFill>
                  </a:tcPr>
                </a:tc>
                <a:tc>
                  <a:txBody>
                    <a:bodyPr/>
                    <a:lstStyle/>
                    <a:p>
                      <a:r>
                        <a:rPr lang="en-GB" sz="1600" dirty="0" smtClean="0"/>
                        <a:t>3,0</a:t>
                      </a:r>
                      <a:r>
                        <a:rPr lang="en-GB" sz="1600" baseline="0" dirty="0" smtClean="0"/>
                        <a:t> m</a:t>
                      </a:r>
                      <a:endParaRPr lang="en-GB" sz="1600" dirty="0"/>
                    </a:p>
                  </a:txBody>
                  <a:tcPr>
                    <a:solidFill>
                      <a:srgbClr val="00A9A1">
                        <a:alpha val="4706"/>
                      </a:srgbClr>
                    </a:solidFill>
                  </a:tcPr>
                </a:tc>
                <a:tc>
                  <a:txBody>
                    <a:bodyPr/>
                    <a:lstStyle/>
                    <a:p>
                      <a:r>
                        <a:rPr lang="en-GB" sz="1600" dirty="0" err="1" smtClean="0"/>
                        <a:t>Va</a:t>
                      </a:r>
                      <a:endParaRPr lang="en-GB" sz="1600" dirty="0"/>
                    </a:p>
                  </a:txBody>
                  <a:tcPr>
                    <a:solidFill>
                      <a:srgbClr val="00A9A1">
                        <a:alpha val="4706"/>
                      </a:srgbClr>
                    </a:solidFill>
                  </a:tcPr>
                </a:tc>
              </a:tr>
              <a:tr h="370800">
                <a:tc>
                  <a:txBody>
                    <a:bodyPr/>
                    <a:lstStyle/>
                    <a:p>
                      <a:r>
                        <a:rPr lang="en-GB" sz="1600" dirty="0" err="1" smtClean="0"/>
                        <a:t>Alternatief</a:t>
                      </a:r>
                      <a:r>
                        <a:rPr lang="en-GB" sz="1600" dirty="0" smtClean="0"/>
                        <a:t> </a:t>
                      </a:r>
                      <a:r>
                        <a:rPr lang="en-GB" sz="1600" dirty="0" err="1" smtClean="0"/>
                        <a:t>Ia</a:t>
                      </a:r>
                      <a:endParaRPr lang="en-GB" sz="1600" dirty="0"/>
                    </a:p>
                  </a:txBody>
                  <a:tcPr>
                    <a:solidFill>
                      <a:srgbClr val="00A9A1">
                        <a:alpha val="15000"/>
                      </a:srgbClr>
                    </a:solidFill>
                  </a:tcPr>
                </a:tc>
                <a:tc>
                  <a:txBody>
                    <a:bodyPr/>
                    <a:lstStyle/>
                    <a:p>
                      <a:r>
                        <a:rPr lang="en-GB" sz="1600" dirty="0" smtClean="0"/>
                        <a:t>3,2</a:t>
                      </a:r>
                      <a:r>
                        <a:rPr lang="en-GB" sz="1600" baseline="0" dirty="0" smtClean="0"/>
                        <a:t> m</a:t>
                      </a:r>
                      <a:endParaRPr lang="en-GB" sz="1600" dirty="0"/>
                    </a:p>
                  </a:txBody>
                  <a:tcPr>
                    <a:solidFill>
                      <a:srgbClr val="00A9A1">
                        <a:alpha val="15000"/>
                      </a:srgbClr>
                    </a:solidFill>
                  </a:tcPr>
                </a:tc>
                <a:tc>
                  <a:txBody>
                    <a:bodyPr/>
                    <a:lstStyle/>
                    <a:p>
                      <a:r>
                        <a:rPr lang="en-GB" sz="1600" dirty="0" err="1" smtClean="0"/>
                        <a:t>Va</a:t>
                      </a:r>
                      <a:endParaRPr lang="en-GB" sz="1600" dirty="0"/>
                    </a:p>
                  </a:txBody>
                  <a:tcPr>
                    <a:solidFill>
                      <a:srgbClr val="00A9A1">
                        <a:alpha val="15000"/>
                      </a:srgbClr>
                    </a:solidFill>
                  </a:tcPr>
                </a:tc>
              </a:tr>
              <a:tr h="370800">
                <a:tc>
                  <a:txBody>
                    <a:bodyPr/>
                    <a:lstStyle/>
                    <a:p>
                      <a:r>
                        <a:rPr lang="en-GB" sz="1600" dirty="0" err="1" smtClean="0"/>
                        <a:t>Alternatief</a:t>
                      </a:r>
                      <a:r>
                        <a:rPr lang="en-GB" sz="1600" dirty="0" smtClean="0"/>
                        <a:t> </a:t>
                      </a:r>
                      <a:r>
                        <a:rPr lang="en-GB" sz="1600" dirty="0" err="1" smtClean="0"/>
                        <a:t>Ib</a:t>
                      </a:r>
                      <a:endParaRPr lang="en-GB" sz="1600" dirty="0"/>
                    </a:p>
                  </a:txBody>
                  <a:tcPr>
                    <a:solidFill>
                      <a:srgbClr val="00A9A1">
                        <a:alpha val="5098"/>
                      </a:srgbClr>
                    </a:solidFill>
                  </a:tcPr>
                </a:tc>
                <a:tc>
                  <a:txBody>
                    <a:bodyPr/>
                    <a:lstStyle/>
                    <a:p>
                      <a:r>
                        <a:rPr lang="en-GB" sz="1600" dirty="0" smtClean="0"/>
                        <a:t>3,2 m</a:t>
                      </a:r>
                      <a:endParaRPr lang="en-GB" sz="1600" dirty="0"/>
                    </a:p>
                  </a:txBody>
                  <a:tcPr>
                    <a:solidFill>
                      <a:srgbClr val="00A9A1">
                        <a:alpha val="5098"/>
                      </a:srgbClr>
                    </a:solidFill>
                  </a:tcPr>
                </a:tc>
                <a:tc>
                  <a:txBody>
                    <a:bodyPr/>
                    <a:lstStyle/>
                    <a:p>
                      <a:r>
                        <a:rPr lang="en-GB" sz="1600" dirty="0" err="1" smtClean="0"/>
                        <a:t>Vb</a:t>
                      </a:r>
                      <a:endParaRPr lang="en-GB" sz="1600" dirty="0"/>
                    </a:p>
                  </a:txBody>
                  <a:tcPr>
                    <a:solidFill>
                      <a:srgbClr val="00A9A1">
                        <a:alpha val="5098"/>
                      </a:srgbClr>
                    </a:solidFill>
                  </a:tcPr>
                </a:tc>
              </a:tr>
              <a:tr h="370800">
                <a:tc>
                  <a:txBody>
                    <a:bodyPr/>
                    <a:lstStyle/>
                    <a:p>
                      <a:r>
                        <a:rPr lang="en-GB" sz="1600" dirty="0" err="1" smtClean="0"/>
                        <a:t>Alternatief</a:t>
                      </a:r>
                      <a:r>
                        <a:rPr lang="en-GB" sz="1600" dirty="0" smtClean="0"/>
                        <a:t> II</a:t>
                      </a:r>
                      <a:endParaRPr lang="en-GB" sz="1600" dirty="0"/>
                    </a:p>
                  </a:txBody>
                  <a:tcPr>
                    <a:solidFill>
                      <a:srgbClr val="00A9A1">
                        <a:alpha val="15000"/>
                      </a:srgbClr>
                    </a:solidFill>
                  </a:tcPr>
                </a:tc>
                <a:tc>
                  <a:txBody>
                    <a:bodyPr/>
                    <a:lstStyle/>
                    <a:p>
                      <a:r>
                        <a:rPr lang="en-GB" sz="1600" dirty="0" smtClean="0"/>
                        <a:t>3,5 m</a:t>
                      </a:r>
                      <a:endParaRPr lang="en-GB" sz="1600" dirty="0"/>
                    </a:p>
                  </a:txBody>
                  <a:tcPr>
                    <a:solidFill>
                      <a:srgbClr val="00A9A1">
                        <a:alpha val="15000"/>
                      </a:srgbClr>
                    </a:solidFill>
                  </a:tcPr>
                </a:tc>
                <a:tc>
                  <a:txBody>
                    <a:bodyPr/>
                    <a:lstStyle/>
                    <a:p>
                      <a:r>
                        <a:rPr lang="en-GB" sz="1600" dirty="0" err="1" smtClean="0"/>
                        <a:t>Vb</a:t>
                      </a:r>
                      <a:endParaRPr lang="en-GB" sz="1600" dirty="0"/>
                    </a:p>
                  </a:txBody>
                  <a:tcPr>
                    <a:solidFill>
                      <a:srgbClr val="00A9A1">
                        <a:alpha val="15000"/>
                      </a:srgbClr>
                    </a:solidFill>
                  </a:tcPr>
                </a:tc>
              </a:tr>
            </a:tbl>
          </a:graphicData>
        </a:graphic>
      </p:graphicFrame>
    </p:spTree>
    <p:extLst>
      <p:ext uri="{BB962C8B-B14F-4D97-AF65-F5344CB8AC3E}">
        <p14:creationId xmlns:p14="http://schemas.microsoft.com/office/powerpoint/2010/main" val="1990118733"/>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9"/>
          <p:cNvSpPr>
            <a:spLocks noGrp="1" noChangeArrowheads="1"/>
          </p:cNvSpPr>
          <p:nvPr>
            <p:ph type="title" idx="4294967295"/>
          </p:nvPr>
        </p:nvSpPr>
        <p:spPr>
          <a:xfrm>
            <a:off x="534988" y="1484784"/>
            <a:ext cx="9433048" cy="4464496"/>
          </a:xfrm>
          <a:noFill/>
        </p:spPr>
        <p:txBody>
          <a:bodyPr/>
          <a:lstStyle/>
          <a:p>
            <a:r>
              <a:rPr lang="en-GB" cap="none" dirty="0" err="1" smtClean="0"/>
              <a:t>Maatschappelijke</a:t>
            </a:r>
            <a:r>
              <a:rPr lang="en-GB" cap="none" dirty="0" smtClean="0"/>
              <a:t> </a:t>
            </a:r>
            <a:r>
              <a:rPr lang="en-GB" cap="none" dirty="0" err="1" smtClean="0"/>
              <a:t>kosten-batenanalyse</a:t>
            </a:r>
            <a:r>
              <a:rPr lang="en-GB" sz="2400" cap="none" dirty="0" smtClean="0"/>
              <a:t/>
            </a:r>
            <a:br>
              <a:rPr lang="en-GB" sz="2400" cap="none" dirty="0" smtClean="0"/>
            </a:br>
            <a:r>
              <a:rPr lang="en-GB" sz="2400" cap="none" dirty="0" smtClean="0"/>
              <a:t/>
            </a:r>
            <a:br>
              <a:rPr lang="en-GB" sz="2400" cap="none" dirty="0" smtClean="0"/>
            </a:br>
            <a:r>
              <a:rPr lang="en-GB" sz="1800" cap="none" dirty="0" smtClean="0"/>
              <a:t> </a:t>
            </a:r>
            <a:br>
              <a:rPr lang="en-GB" sz="1800" cap="none" dirty="0" smtClean="0"/>
            </a:br>
            <a:r>
              <a:rPr lang="en-GB" sz="1800" cap="none" dirty="0" smtClean="0"/>
              <a:t/>
            </a:r>
            <a:br>
              <a:rPr lang="en-GB" sz="1800" cap="none" dirty="0" smtClean="0"/>
            </a:br>
            <a:endParaRPr lang="en-GB" sz="1800" cap="none" dirty="0" smtClean="0"/>
          </a:p>
        </p:txBody>
      </p:sp>
      <p:sp>
        <p:nvSpPr>
          <p:cNvPr id="9" name="Rectangle 20"/>
          <p:cNvSpPr txBox="1">
            <a:spLocks noChangeArrowheads="1"/>
          </p:cNvSpPr>
          <p:nvPr/>
        </p:nvSpPr>
        <p:spPr bwMode="gray">
          <a:xfrm>
            <a:off x="606995" y="2348880"/>
            <a:ext cx="9379073" cy="381565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266700" indent="-266700" algn="l" rtl="0" eaLnBrk="1" fontAlgn="base" hangingPunct="1">
              <a:lnSpc>
                <a:spcPts val="2600"/>
              </a:lnSpc>
              <a:spcBef>
                <a:spcPts val="1400"/>
              </a:spcBef>
              <a:spcAft>
                <a:spcPct val="0"/>
              </a:spcAft>
              <a:buClr>
                <a:srgbClr val="00A9A1"/>
              </a:buClr>
              <a:buSzPct val="115000"/>
              <a:buFont typeface="Wingdings" pitchFamily="2" charset="2"/>
              <a:buChar char="§"/>
              <a:defRPr lang="fr-FR" sz="2200" dirty="0">
                <a:solidFill>
                  <a:srgbClr val="6A737B"/>
                </a:solidFill>
                <a:latin typeface="+mn-lt"/>
                <a:ea typeface="+mn-ea"/>
                <a:cs typeface="+mn-cs"/>
              </a:defRPr>
            </a:lvl1pPr>
            <a:lvl2pPr marL="457200" indent="-188913" algn="l" rtl="0" eaLnBrk="1" fontAlgn="base" hangingPunct="1">
              <a:spcBef>
                <a:spcPts val="1100"/>
              </a:spcBef>
              <a:spcAft>
                <a:spcPts val="200"/>
              </a:spcAft>
              <a:buChar char="-"/>
              <a:defRPr lang="fr-FR" sz="1600" dirty="0">
                <a:solidFill>
                  <a:srgbClr val="00A9A1"/>
                </a:solidFill>
                <a:latin typeface="+mn-lt"/>
              </a:defRPr>
            </a:lvl2pPr>
            <a:lvl3pPr marL="638175" indent="-179388" algn="l" rtl="0" eaLnBrk="1" fontAlgn="base" hangingPunct="1">
              <a:spcBef>
                <a:spcPts val="700"/>
              </a:spcBef>
              <a:spcAft>
                <a:spcPct val="0"/>
              </a:spcAft>
              <a:buChar char="•"/>
              <a:defRPr sz="1300" b="1">
                <a:solidFill>
                  <a:srgbClr val="6A737B"/>
                </a:solidFill>
                <a:latin typeface="+mn-lt"/>
              </a:defRPr>
            </a:lvl3pPr>
            <a:lvl4pPr marL="817563" indent="-1588" algn="l" rtl="0" eaLnBrk="1" fontAlgn="base" hangingPunct="1">
              <a:spcBef>
                <a:spcPct val="0"/>
              </a:spcBef>
              <a:spcAft>
                <a:spcPct val="0"/>
              </a:spcAft>
              <a:buChar char="–"/>
              <a:defRPr sz="1100">
                <a:solidFill>
                  <a:srgbClr val="67737A"/>
                </a:solidFill>
                <a:latin typeface="+mn-lt"/>
              </a:defRPr>
            </a:lvl4pPr>
            <a:lvl5pPr marL="1000125" indent="-180975" algn="l" rtl="0" eaLnBrk="1" fontAlgn="base" hangingPunct="1">
              <a:spcBef>
                <a:spcPts val="600"/>
              </a:spcBef>
              <a:spcAft>
                <a:spcPct val="0"/>
              </a:spcAft>
              <a:buFont typeface="Tahoma" pitchFamily="34" charset="0"/>
              <a:buChar char="−"/>
              <a:defRPr sz="900">
                <a:solidFill>
                  <a:srgbClr val="67737A"/>
                </a:solidFill>
                <a:latin typeface="+mn-lt"/>
              </a:defRPr>
            </a:lvl5pPr>
            <a:lvl6pPr marL="1444625" indent="-228600" algn="l" rtl="0" eaLnBrk="1" fontAlgn="base" hangingPunct="1">
              <a:spcBef>
                <a:spcPct val="0"/>
              </a:spcBef>
              <a:spcAft>
                <a:spcPct val="0"/>
              </a:spcAft>
              <a:buChar char="»"/>
              <a:defRPr sz="900">
                <a:solidFill>
                  <a:schemeClr val="bg2"/>
                </a:solidFill>
                <a:latin typeface="+mn-lt"/>
              </a:defRPr>
            </a:lvl6pPr>
            <a:lvl7pPr marL="1901825" indent="-228600" algn="l" rtl="0" eaLnBrk="1" fontAlgn="base" hangingPunct="1">
              <a:spcBef>
                <a:spcPct val="0"/>
              </a:spcBef>
              <a:spcAft>
                <a:spcPct val="0"/>
              </a:spcAft>
              <a:buChar char="»"/>
              <a:defRPr sz="900">
                <a:solidFill>
                  <a:schemeClr val="bg2"/>
                </a:solidFill>
                <a:latin typeface="+mn-lt"/>
              </a:defRPr>
            </a:lvl7pPr>
            <a:lvl8pPr marL="2359025" indent="-228600" algn="l" rtl="0" eaLnBrk="1" fontAlgn="base" hangingPunct="1">
              <a:spcBef>
                <a:spcPct val="0"/>
              </a:spcBef>
              <a:spcAft>
                <a:spcPct val="0"/>
              </a:spcAft>
              <a:buChar char="»"/>
              <a:defRPr sz="900">
                <a:solidFill>
                  <a:schemeClr val="bg2"/>
                </a:solidFill>
                <a:latin typeface="+mn-lt"/>
              </a:defRPr>
            </a:lvl8pPr>
            <a:lvl9pPr marL="2816225" indent="-228600" algn="l" rtl="0" eaLnBrk="1" fontAlgn="base" hangingPunct="1">
              <a:spcBef>
                <a:spcPct val="0"/>
              </a:spcBef>
              <a:spcAft>
                <a:spcPct val="0"/>
              </a:spcAft>
              <a:buChar char="»"/>
              <a:defRPr sz="900">
                <a:solidFill>
                  <a:schemeClr val="bg2"/>
                </a:solidFill>
                <a:latin typeface="+mn-lt"/>
              </a:defRPr>
            </a:lvl9pPr>
          </a:lstStyle>
          <a:p>
            <a:pPr lvl="0">
              <a:defRPr/>
            </a:pPr>
            <a:r>
              <a:rPr lang="nl-BE" dirty="0" smtClean="0"/>
              <a:t>Alternatieven kop van het kanaal</a:t>
            </a:r>
            <a:endParaRPr lang="nl-BE" dirty="0"/>
          </a:p>
          <a:p>
            <a:pPr marL="180975" lvl="2" indent="0">
              <a:lnSpc>
                <a:spcPts val="1200"/>
              </a:lnSpc>
              <a:spcBef>
                <a:spcPts val="1400"/>
              </a:spcBef>
              <a:buClr>
                <a:srgbClr val="00A9A1"/>
              </a:buClr>
              <a:buSzPct val="115000"/>
              <a:buNone/>
              <a:defRPr/>
            </a:pPr>
            <a:endParaRPr lang="nl-BE" sz="2000" dirty="0" smtClean="0"/>
          </a:p>
          <a:p>
            <a:pPr marL="180975" lvl="2" indent="0">
              <a:lnSpc>
                <a:spcPts val="1200"/>
              </a:lnSpc>
              <a:spcBef>
                <a:spcPts val="1400"/>
              </a:spcBef>
              <a:buClr>
                <a:srgbClr val="00A9A1"/>
              </a:buClr>
              <a:buSzPct val="115000"/>
              <a:buNone/>
              <a:defRPr/>
            </a:pPr>
            <a:r>
              <a:rPr lang="nl-BE" sz="2000" dirty="0"/>
              <a:t/>
            </a:r>
            <a:br>
              <a:rPr lang="nl-BE" sz="2000" dirty="0"/>
            </a:br>
            <a:endParaRPr lang="en-GB" sz="2000" dirty="0"/>
          </a:p>
          <a:p>
            <a:pPr lvl="0">
              <a:defRPr/>
            </a:pPr>
            <a:endParaRPr lang="nl-BE" dirty="0"/>
          </a:p>
          <a:p>
            <a:pPr marL="180975" lvl="2" indent="0">
              <a:lnSpc>
                <a:spcPts val="1200"/>
              </a:lnSpc>
              <a:spcBef>
                <a:spcPts val="1400"/>
              </a:spcBef>
              <a:buClr>
                <a:srgbClr val="00A9A1"/>
              </a:buClr>
              <a:buSzPct val="115000"/>
              <a:buNone/>
              <a:defRPr/>
            </a:pPr>
            <a:endParaRPr lang="nl-BE" sz="2000" dirty="0" smtClean="0"/>
          </a:p>
          <a:p>
            <a:pPr marL="180975" lvl="2" indent="0">
              <a:lnSpc>
                <a:spcPts val="1200"/>
              </a:lnSpc>
              <a:spcBef>
                <a:spcPts val="1400"/>
              </a:spcBef>
              <a:buClr>
                <a:srgbClr val="00A9A1"/>
              </a:buClr>
              <a:buSzPct val="115000"/>
              <a:buNone/>
              <a:defRPr/>
            </a:pPr>
            <a:r>
              <a:rPr lang="nl-BE" sz="2000" dirty="0" smtClean="0"/>
              <a:t/>
            </a:r>
            <a:br>
              <a:rPr lang="nl-BE" sz="2000" dirty="0" smtClean="0"/>
            </a:br>
            <a:endParaRPr lang="en-GB" sz="2000" dirty="0" smtClean="0"/>
          </a:p>
        </p:txBody>
      </p:sp>
      <p:sp>
        <p:nvSpPr>
          <p:cNvPr id="5" name="Date Placeholder 4"/>
          <p:cNvSpPr>
            <a:spLocks noGrp="1"/>
          </p:cNvSpPr>
          <p:nvPr>
            <p:ph type="dt" sz="half" idx="10"/>
          </p:nvPr>
        </p:nvSpPr>
        <p:spPr/>
        <p:txBody>
          <a:bodyPr/>
          <a:lstStyle/>
          <a:p>
            <a:pPr>
              <a:defRPr/>
            </a:pPr>
            <a:r>
              <a:rPr lang="nl-BE" smtClean="0"/>
              <a:t>06/02/2013</a:t>
            </a:r>
            <a:endParaRPr lang="en-GB" dirty="0"/>
          </a:p>
        </p:txBody>
      </p:sp>
      <p:graphicFrame>
        <p:nvGraphicFramePr>
          <p:cNvPr id="7" name="Table 6"/>
          <p:cNvGraphicFramePr>
            <a:graphicFrameLocks noGrp="1"/>
          </p:cNvGraphicFramePr>
          <p:nvPr>
            <p:extLst>
              <p:ext uri="{D42A27DB-BD31-4B8C-83A1-F6EECF244321}">
                <p14:modId xmlns:p14="http://schemas.microsoft.com/office/powerpoint/2010/main" val="1592658181"/>
              </p:ext>
            </p:extLst>
          </p:nvPr>
        </p:nvGraphicFramePr>
        <p:xfrm>
          <a:off x="895028" y="2924944"/>
          <a:ext cx="6047105" cy="1112440"/>
        </p:xfrm>
        <a:graphic>
          <a:graphicData uri="http://schemas.openxmlformats.org/drawingml/2006/table">
            <a:tbl>
              <a:tblPr firstRow="1" bandRow="1">
                <a:tableStyleId>{5C22544A-7EE6-4342-B048-85BDC9FD1C3A}</a:tableStyleId>
              </a:tblPr>
              <a:tblGrid>
                <a:gridCol w="1872208"/>
                <a:gridCol w="1888897"/>
                <a:gridCol w="2286000"/>
              </a:tblGrid>
              <a:tr h="370840">
                <a:tc>
                  <a:txBody>
                    <a:bodyPr/>
                    <a:lstStyle/>
                    <a:p>
                      <a:r>
                        <a:rPr lang="en-GB" dirty="0" err="1" smtClean="0"/>
                        <a:t>Alternatief</a:t>
                      </a:r>
                      <a:endParaRPr lang="en-GB" dirty="0"/>
                    </a:p>
                  </a:txBody>
                  <a:tcPr>
                    <a:solidFill>
                      <a:srgbClr val="00A9A1"/>
                    </a:solidFill>
                  </a:tcPr>
                </a:tc>
                <a:tc>
                  <a:txBody>
                    <a:bodyPr/>
                    <a:lstStyle/>
                    <a:p>
                      <a:r>
                        <a:rPr lang="en-GB" sz="1600" dirty="0" err="1" smtClean="0"/>
                        <a:t>Diepgang</a:t>
                      </a:r>
                      <a:endParaRPr lang="en-GB" sz="1600" dirty="0"/>
                    </a:p>
                  </a:txBody>
                  <a:tcPr>
                    <a:solidFill>
                      <a:srgbClr val="00A9A1"/>
                    </a:solidFill>
                  </a:tcPr>
                </a:tc>
                <a:tc>
                  <a:txBody>
                    <a:bodyPr/>
                    <a:lstStyle/>
                    <a:p>
                      <a:r>
                        <a:rPr lang="en-GB" sz="1600" dirty="0" err="1" smtClean="0"/>
                        <a:t>Gabariet</a:t>
                      </a:r>
                      <a:endParaRPr lang="en-GB" sz="1600" dirty="0"/>
                    </a:p>
                  </a:txBody>
                  <a:tcPr>
                    <a:solidFill>
                      <a:srgbClr val="00A9A1"/>
                    </a:solidFill>
                  </a:tcPr>
                </a:tc>
              </a:tr>
              <a:tr h="370800">
                <a:tc>
                  <a:txBody>
                    <a:bodyPr/>
                    <a:lstStyle/>
                    <a:p>
                      <a:r>
                        <a:rPr lang="en-GB" sz="1600" dirty="0" smtClean="0"/>
                        <a:t>0-alternatief</a:t>
                      </a:r>
                      <a:endParaRPr lang="en-GB" sz="1600" dirty="0"/>
                    </a:p>
                  </a:txBody>
                  <a:tcPr>
                    <a:solidFill>
                      <a:srgbClr val="00A9A1">
                        <a:alpha val="15000"/>
                      </a:srgbClr>
                    </a:solidFill>
                  </a:tcPr>
                </a:tc>
                <a:tc>
                  <a:txBody>
                    <a:bodyPr/>
                    <a:lstStyle/>
                    <a:p>
                      <a:r>
                        <a:rPr lang="en-GB" sz="1600" dirty="0" smtClean="0"/>
                        <a:t>2,5 m</a:t>
                      </a:r>
                      <a:endParaRPr lang="en-GB" sz="1600" dirty="0"/>
                    </a:p>
                  </a:txBody>
                  <a:tcPr>
                    <a:solidFill>
                      <a:srgbClr val="00A9A1">
                        <a:alpha val="15000"/>
                      </a:srgbClr>
                    </a:solidFill>
                  </a:tcPr>
                </a:tc>
                <a:tc>
                  <a:txBody>
                    <a:bodyPr/>
                    <a:lstStyle/>
                    <a:p>
                      <a:r>
                        <a:rPr lang="en-GB" sz="1600" dirty="0" smtClean="0"/>
                        <a:t>II</a:t>
                      </a:r>
                      <a:r>
                        <a:rPr lang="en-GB" sz="1600" baseline="0" dirty="0" smtClean="0"/>
                        <a:t> à IV</a:t>
                      </a:r>
                      <a:endParaRPr lang="en-GB" sz="1600" dirty="0"/>
                    </a:p>
                  </a:txBody>
                  <a:tcPr>
                    <a:solidFill>
                      <a:srgbClr val="00A9A1">
                        <a:alpha val="15000"/>
                      </a:srgbClr>
                    </a:solidFill>
                  </a:tcPr>
                </a:tc>
              </a:tr>
              <a:tr h="370800">
                <a:tc>
                  <a:txBody>
                    <a:bodyPr/>
                    <a:lstStyle/>
                    <a:p>
                      <a:r>
                        <a:rPr lang="en-GB" sz="1600" dirty="0" smtClean="0"/>
                        <a:t>IV </a:t>
                      </a:r>
                      <a:r>
                        <a:rPr lang="en-GB" sz="1600" dirty="0" err="1" smtClean="0"/>
                        <a:t>alternatief</a:t>
                      </a:r>
                      <a:endParaRPr lang="en-GB" sz="1600" dirty="0"/>
                    </a:p>
                  </a:txBody>
                  <a:tcPr>
                    <a:solidFill>
                      <a:srgbClr val="00A9A1">
                        <a:alpha val="4706"/>
                      </a:srgbClr>
                    </a:solidFill>
                  </a:tcPr>
                </a:tc>
                <a:tc>
                  <a:txBody>
                    <a:bodyPr/>
                    <a:lstStyle/>
                    <a:p>
                      <a:r>
                        <a:rPr lang="en-GB" sz="1600" dirty="0" smtClean="0"/>
                        <a:t>2,9 m</a:t>
                      </a:r>
                      <a:endParaRPr lang="en-GB" sz="1600" dirty="0"/>
                    </a:p>
                  </a:txBody>
                  <a:tcPr>
                    <a:solidFill>
                      <a:srgbClr val="00A9A1">
                        <a:alpha val="4706"/>
                      </a:srgbClr>
                    </a:solidFill>
                  </a:tcPr>
                </a:tc>
                <a:tc>
                  <a:txBody>
                    <a:bodyPr/>
                    <a:lstStyle/>
                    <a:p>
                      <a:r>
                        <a:rPr lang="en-GB" sz="1600" dirty="0" smtClean="0"/>
                        <a:t>IV</a:t>
                      </a:r>
                      <a:endParaRPr lang="en-GB" sz="1600" dirty="0"/>
                    </a:p>
                  </a:txBody>
                  <a:tcPr>
                    <a:solidFill>
                      <a:srgbClr val="00A9A1">
                        <a:alpha val="4706"/>
                      </a:srgbClr>
                    </a:solidFill>
                  </a:tcPr>
                </a:tc>
              </a:tr>
            </a:tbl>
          </a:graphicData>
        </a:graphic>
      </p:graphicFrame>
    </p:spTree>
    <p:extLst>
      <p:ext uri="{BB962C8B-B14F-4D97-AF65-F5344CB8AC3E}">
        <p14:creationId xmlns:p14="http://schemas.microsoft.com/office/powerpoint/2010/main" val="2941132252"/>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9"/>
          <p:cNvSpPr>
            <a:spLocks noGrp="1" noChangeArrowheads="1"/>
          </p:cNvSpPr>
          <p:nvPr>
            <p:ph type="title" idx="4294967295"/>
          </p:nvPr>
        </p:nvSpPr>
        <p:spPr>
          <a:xfrm>
            <a:off x="534988" y="1484784"/>
            <a:ext cx="9433048" cy="4464496"/>
          </a:xfrm>
          <a:noFill/>
        </p:spPr>
        <p:txBody>
          <a:bodyPr/>
          <a:lstStyle/>
          <a:p>
            <a:r>
              <a:rPr lang="en-GB" cap="none" dirty="0" err="1" smtClean="0"/>
              <a:t>Maatschappelijke</a:t>
            </a:r>
            <a:r>
              <a:rPr lang="en-GB" cap="none" dirty="0" smtClean="0"/>
              <a:t> </a:t>
            </a:r>
            <a:r>
              <a:rPr lang="en-GB" cap="none" dirty="0" err="1" smtClean="0"/>
              <a:t>kosten-batenanalyse</a:t>
            </a:r>
            <a:r>
              <a:rPr lang="en-GB" sz="2400" cap="none" dirty="0" smtClean="0"/>
              <a:t/>
            </a:r>
            <a:br>
              <a:rPr lang="en-GB" sz="2400" cap="none" dirty="0" smtClean="0"/>
            </a:br>
            <a:r>
              <a:rPr lang="en-GB" sz="2400" cap="none" dirty="0" smtClean="0"/>
              <a:t/>
            </a:r>
            <a:br>
              <a:rPr lang="en-GB" sz="2400" cap="none" dirty="0" smtClean="0"/>
            </a:br>
            <a:r>
              <a:rPr lang="en-GB" sz="1800" cap="none" dirty="0" smtClean="0"/>
              <a:t> </a:t>
            </a:r>
            <a:br>
              <a:rPr lang="en-GB" sz="1800" cap="none" dirty="0" smtClean="0"/>
            </a:br>
            <a:r>
              <a:rPr lang="en-GB" sz="1800" cap="none" dirty="0" smtClean="0"/>
              <a:t/>
            </a:r>
            <a:br>
              <a:rPr lang="en-GB" sz="1800" cap="none" dirty="0" smtClean="0"/>
            </a:br>
            <a:endParaRPr lang="en-GB" sz="1800" cap="none" dirty="0" smtClean="0"/>
          </a:p>
        </p:txBody>
      </p:sp>
      <p:sp>
        <p:nvSpPr>
          <p:cNvPr id="9" name="Rectangle 20"/>
          <p:cNvSpPr txBox="1">
            <a:spLocks noChangeArrowheads="1"/>
          </p:cNvSpPr>
          <p:nvPr/>
        </p:nvSpPr>
        <p:spPr bwMode="gray">
          <a:xfrm>
            <a:off x="605819" y="2348880"/>
            <a:ext cx="9379073" cy="3815656"/>
          </a:xfrm>
          <a:prstGeom prst="rect">
            <a:avLst/>
          </a:prstGeom>
          <a:noFill/>
          <a:ln w="9525" algn="ctr">
            <a:noFill/>
            <a:miter lim="800000"/>
            <a:headEnd/>
            <a:tailEnd/>
          </a:ln>
        </p:spPr>
        <p:txBody>
          <a:bodyPr vert="horz" wrap="square" lIns="0" tIns="0" rIns="0" bIns="0" numCol="2" anchor="t" anchorCtr="0" compatLnSpc="1">
            <a:prstTxWarp prst="textNoShape">
              <a:avLst/>
            </a:prstTxWarp>
          </a:bodyPr>
          <a:lstStyle>
            <a:lvl1pPr marL="266700" indent="-266700" algn="l" rtl="0" eaLnBrk="1" fontAlgn="base" hangingPunct="1">
              <a:lnSpc>
                <a:spcPts val="2600"/>
              </a:lnSpc>
              <a:spcBef>
                <a:spcPts val="1400"/>
              </a:spcBef>
              <a:spcAft>
                <a:spcPct val="0"/>
              </a:spcAft>
              <a:buClr>
                <a:srgbClr val="00A9A1"/>
              </a:buClr>
              <a:buSzPct val="115000"/>
              <a:buFont typeface="Wingdings" pitchFamily="2" charset="2"/>
              <a:buChar char="§"/>
              <a:defRPr lang="fr-FR" sz="2200" dirty="0">
                <a:solidFill>
                  <a:srgbClr val="6A737B"/>
                </a:solidFill>
                <a:latin typeface="+mn-lt"/>
                <a:ea typeface="+mn-ea"/>
                <a:cs typeface="+mn-cs"/>
              </a:defRPr>
            </a:lvl1pPr>
            <a:lvl2pPr marL="457200" indent="-188913" algn="l" rtl="0" eaLnBrk="1" fontAlgn="base" hangingPunct="1">
              <a:spcBef>
                <a:spcPts val="1100"/>
              </a:spcBef>
              <a:spcAft>
                <a:spcPts val="200"/>
              </a:spcAft>
              <a:buChar char="-"/>
              <a:defRPr lang="fr-FR" sz="1600" dirty="0">
                <a:solidFill>
                  <a:srgbClr val="00A9A1"/>
                </a:solidFill>
                <a:latin typeface="+mn-lt"/>
              </a:defRPr>
            </a:lvl2pPr>
            <a:lvl3pPr marL="638175" indent="-179388" algn="l" rtl="0" eaLnBrk="1" fontAlgn="base" hangingPunct="1">
              <a:spcBef>
                <a:spcPts val="700"/>
              </a:spcBef>
              <a:spcAft>
                <a:spcPct val="0"/>
              </a:spcAft>
              <a:buChar char="•"/>
              <a:defRPr sz="1300" b="1">
                <a:solidFill>
                  <a:srgbClr val="6A737B"/>
                </a:solidFill>
                <a:latin typeface="+mn-lt"/>
              </a:defRPr>
            </a:lvl3pPr>
            <a:lvl4pPr marL="817563" indent="-1588" algn="l" rtl="0" eaLnBrk="1" fontAlgn="base" hangingPunct="1">
              <a:spcBef>
                <a:spcPct val="0"/>
              </a:spcBef>
              <a:spcAft>
                <a:spcPct val="0"/>
              </a:spcAft>
              <a:buChar char="–"/>
              <a:defRPr sz="1100">
                <a:solidFill>
                  <a:srgbClr val="67737A"/>
                </a:solidFill>
                <a:latin typeface="+mn-lt"/>
              </a:defRPr>
            </a:lvl4pPr>
            <a:lvl5pPr marL="1000125" indent="-180975" algn="l" rtl="0" eaLnBrk="1" fontAlgn="base" hangingPunct="1">
              <a:spcBef>
                <a:spcPts val="600"/>
              </a:spcBef>
              <a:spcAft>
                <a:spcPct val="0"/>
              </a:spcAft>
              <a:buFont typeface="Tahoma" pitchFamily="34" charset="0"/>
              <a:buChar char="−"/>
              <a:defRPr sz="900">
                <a:solidFill>
                  <a:srgbClr val="67737A"/>
                </a:solidFill>
                <a:latin typeface="+mn-lt"/>
              </a:defRPr>
            </a:lvl5pPr>
            <a:lvl6pPr marL="1444625" indent="-228600" algn="l" rtl="0" eaLnBrk="1" fontAlgn="base" hangingPunct="1">
              <a:spcBef>
                <a:spcPct val="0"/>
              </a:spcBef>
              <a:spcAft>
                <a:spcPct val="0"/>
              </a:spcAft>
              <a:buChar char="»"/>
              <a:defRPr sz="900">
                <a:solidFill>
                  <a:schemeClr val="bg2"/>
                </a:solidFill>
                <a:latin typeface="+mn-lt"/>
              </a:defRPr>
            </a:lvl6pPr>
            <a:lvl7pPr marL="1901825" indent="-228600" algn="l" rtl="0" eaLnBrk="1" fontAlgn="base" hangingPunct="1">
              <a:spcBef>
                <a:spcPct val="0"/>
              </a:spcBef>
              <a:spcAft>
                <a:spcPct val="0"/>
              </a:spcAft>
              <a:buChar char="»"/>
              <a:defRPr sz="900">
                <a:solidFill>
                  <a:schemeClr val="bg2"/>
                </a:solidFill>
                <a:latin typeface="+mn-lt"/>
              </a:defRPr>
            </a:lvl7pPr>
            <a:lvl8pPr marL="2359025" indent="-228600" algn="l" rtl="0" eaLnBrk="1" fontAlgn="base" hangingPunct="1">
              <a:spcBef>
                <a:spcPct val="0"/>
              </a:spcBef>
              <a:spcAft>
                <a:spcPct val="0"/>
              </a:spcAft>
              <a:buChar char="»"/>
              <a:defRPr sz="900">
                <a:solidFill>
                  <a:schemeClr val="bg2"/>
                </a:solidFill>
                <a:latin typeface="+mn-lt"/>
              </a:defRPr>
            </a:lvl8pPr>
            <a:lvl9pPr marL="2816225" indent="-228600" algn="l" rtl="0" eaLnBrk="1" fontAlgn="base" hangingPunct="1">
              <a:spcBef>
                <a:spcPct val="0"/>
              </a:spcBef>
              <a:spcAft>
                <a:spcPct val="0"/>
              </a:spcAft>
              <a:buChar char="»"/>
              <a:defRPr sz="900">
                <a:solidFill>
                  <a:schemeClr val="bg2"/>
                </a:solidFill>
                <a:latin typeface="+mn-lt"/>
              </a:defRPr>
            </a:lvl9pPr>
          </a:lstStyle>
          <a:p>
            <a:pPr lvl="0">
              <a:defRPr/>
            </a:pPr>
            <a:r>
              <a:rPr lang="nl-BE" dirty="0" smtClean="0"/>
              <a:t>Kosten</a:t>
            </a:r>
            <a:endParaRPr lang="nl-BE" dirty="0"/>
          </a:p>
          <a:p>
            <a:pPr marL="466725" lvl="2" indent="-285750">
              <a:lnSpc>
                <a:spcPts val="1200"/>
              </a:lnSpc>
              <a:spcBef>
                <a:spcPts val="1400"/>
              </a:spcBef>
              <a:buClr>
                <a:srgbClr val="00A9A1"/>
              </a:buClr>
              <a:buSzPct val="115000"/>
              <a:buFont typeface="Arial" panose="020B0604020202020204" pitchFamily="34" charset="0"/>
              <a:buChar char="•"/>
              <a:defRPr/>
            </a:pPr>
            <a:r>
              <a:rPr lang="nl-BE" sz="1600" b="0" dirty="0"/>
              <a:t>Onteigeningskosten</a:t>
            </a:r>
          </a:p>
          <a:p>
            <a:pPr marL="466725" lvl="2" indent="-285750">
              <a:lnSpc>
                <a:spcPts val="1200"/>
              </a:lnSpc>
              <a:spcBef>
                <a:spcPts val="1400"/>
              </a:spcBef>
              <a:buClr>
                <a:srgbClr val="00A9A1"/>
              </a:buClr>
              <a:buSzPct val="115000"/>
              <a:buFont typeface="Arial" panose="020B0604020202020204" pitchFamily="34" charset="0"/>
              <a:buChar char="•"/>
              <a:defRPr/>
            </a:pPr>
            <a:r>
              <a:rPr lang="nl-BE" sz="1600" b="0" dirty="0" smtClean="0">
                <a:solidFill>
                  <a:srgbClr val="6A737B"/>
                </a:solidFill>
              </a:rPr>
              <a:t>Aanlegkosten</a:t>
            </a:r>
          </a:p>
          <a:p>
            <a:pPr marL="466725" lvl="2" indent="-285750">
              <a:lnSpc>
                <a:spcPts val="1200"/>
              </a:lnSpc>
              <a:spcBef>
                <a:spcPts val="1400"/>
              </a:spcBef>
              <a:buClr>
                <a:srgbClr val="00A9A1"/>
              </a:buClr>
              <a:buSzPct val="115000"/>
              <a:buFont typeface="Arial" panose="020B0604020202020204" pitchFamily="34" charset="0"/>
              <a:buChar char="•"/>
              <a:defRPr/>
            </a:pPr>
            <a:r>
              <a:rPr lang="nl-BE" sz="1600" b="0" dirty="0" smtClean="0"/>
              <a:t>Onderhoudskosten</a:t>
            </a:r>
          </a:p>
          <a:p>
            <a:pPr marL="466725" lvl="2" indent="-285750">
              <a:lnSpc>
                <a:spcPts val="1200"/>
              </a:lnSpc>
              <a:spcBef>
                <a:spcPts val="1400"/>
              </a:spcBef>
              <a:buClr>
                <a:srgbClr val="00A9A1"/>
              </a:buClr>
              <a:buSzPct val="115000"/>
              <a:buFont typeface="Arial" panose="020B0604020202020204" pitchFamily="34" charset="0"/>
              <a:buChar char="•"/>
              <a:defRPr/>
            </a:pPr>
            <a:r>
              <a:rPr lang="nl-BE" sz="1600" b="0" dirty="0" smtClean="0">
                <a:solidFill>
                  <a:srgbClr val="6A737B"/>
                </a:solidFill>
              </a:rPr>
              <a:t>Uitbatingskosten</a:t>
            </a:r>
          </a:p>
          <a:p>
            <a:pPr>
              <a:defRPr/>
            </a:pPr>
            <a:endParaRPr lang="nl-BE" dirty="0" smtClean="0"/>
          </a:p>
          <a:p>
            <a:pPr>
              <a:defRPr/>
            </a:pPr>
            <a:endParaRPr lang="nl-BE" dirty="0"/>
          </a:p>
          <a:p>
            <a:pPr>
              <a:defRPr/>
            </a:pPr>
            <a:endParaRPr lang="nl-BE" dirty="0" smtClean="0"/>
          </a:p>
          <a:p>
            <a:pPr>
              <a:defRPr/>
            </a:pPr>
            <a:endParaRPr lang="nl-BE" dirty="0"/>
          </a:p>
          <a:p>
            <a:pPr>
              <a:defRPr/>
            </a:pPr>
            <a:r>
              <a:rPr lang="nl-BE" dirty="0" smtClean="0"/>
              <a:t>Baten</a:t>
            </a:r>
          </a:p>
          <a:p>
            <a:pPr marL="466725" lvl="2" indent="-285750">
              <a:lnSpc>
                <a:spcPts val="1200"/>
              </a:lnSpc>
              <a:spcBef>
                <a:spcPts val="1400"/>
              </a:spcBef>
              <a:buClr>
                <a:srgbClr val="00A9A1"/>
              </a:buClr>
              <a:buSzPct val="115000"/>
              <a:buFont typeface="Arial" panose="020B0604020202020204" pitchFamily="34" charset="0"/>
              <a:buChar char="•"/>
              <a:defRPr/>
            </a:pPr>
            <a:r>
              <a:rPr lang="nl-BE" sz="1600" b="0" dirty="0" smtClean="0"/>
              <a:t>Scheepvaartbaten:</a:t>
            </a:r>
          </a:p>
          <a:p>
            <a:pPr marL="180975" lvl="2" indent="0">
              <a:lnSpc>
                <a:spcPts val="1200"/>
              </a:lnSpc>
              <a:spcBef>
                <a:spcPts val="1400"/>
              </a:spcBef>
              <a:buClr>
                <a:srgbClr val="00A9A1"/>
              </a:buClr>
              <a:buSzPct val="115000"/>
              <a:buNone/>
              <a:defRPr/>
            </a:pPr>
            <a:r>
              <a:rPr lang="nl-BE" sz="1600" b="0" dirty="0" smtClean="0"/>
              <a:t>	</a:t>
            </a:r>
            <a:r>
              <a:rPr lang="nl-BE" sz="1400" b="0" dirty="0" smtClean="0"/>
              <a:t>- Tijdswinst</a:t>
            </a:r>
          </a:p>
          <a:p>
            <a:pPr marL="180975" lvl="2" indent="0">
              <a:lnSpc>
                <a:spcPts val="1200"/>
              </a:lnSpc>
              <a:spcBef>
                <a:spcPts val="1400"/>
              </a:spcBef>
              <a:buClr>
                <a:srgbClr val="00A9A1"/>
              </a:buClr>
              <a:buSzPct val="115000"/>
              <a:buNone/>
              <a:defRPr/>
            </a:pPr>
            <a:r>
              <a:rPr lang="nl-BE" sz="1400" b="0" dirty="0"/>
              <a:t>	</a:t>
            </a:r>
            <a:r>
              <a:rPr lang="nl-BE" sz="1400" b="0" dirty="0" smtClean="0"/>
              <a:t>- Besparing brandstofkosten</a:t>
            </a:r>
            <a:endParaRPr lang="nl-BE" sz="1200" b="0" dirty="0"/>
          </a:p>
          <a:p>
            <a:pPr marL="466725" lvl="2" indent="-285750">
              <a:lnSpc>
                <a:spcPts val="1200"/>
              </a:lnSpc>
              <a:spcBef>
                <a:spcPts val="1400"/>
              </a:spcBef>
              <a:buClr>
                <a:srgbClr val="00A9A1"/>
              </a:buClr>
              <a:buSzPct val="115000"/>
              <a:buFont typeface="Arial" panose="020B0604020202020204" pitchFamily="34" charset="0"/>
              <a:buChar char="•"/>
              <a:defRPr/>
            </a:pPr>
            <a:r>
              <a:rPr lang="nl-BE" sz="1600" b="0" dirty="0" smtClean="0"/>
              <a:t>Werkgelegenheidsbaten</a:t>
            </a:r>
            <a:endParaRPr lang="nl-BE" sz="1600" b="0" dirty="0"/>
          </a:p>
          <a:p>
            <a:pPr marL="466725" lvl="2" indent="-285750">
              <a:lnSpc>
                <a:spcPts val="2000"/>
              </a:lnSpc>
              <a:spcBef>
                <a:spcPts val="1400"/>
              </a:spcBef>
              <a:buClr>
                <a:srgbClr val="00A9A1"/>
              </a:buClr>
              <a:buSzPct val="115000"/>
              <a:buFont typeface="Arial" panose="020B0604020202020204" pitchFamily="34" charset="0"/>
              <a:buChar char="•"/>
              <a:defRPr/>
            </a:pPr>
            <a:r>
              <a:rPr lang="nl-BE" sz="1600" b="0" dirty="0" smtClean="0"/>
              <a:t>Externe baten = uitgespaarde externe transportkosten </a:t>
            </a:r>
            <a:endParaRPr lang="nl-BE" sz="1600" b="0" dirty="0"/>
          </a:p>
          <a:p>
            <a:pPr marL="0" indent="0">
              <a:buNone/>
              <a:defRPr/>
            </a:pPr>
            <a:endParaRPr lang="nl-BE" dirty="0"/>
          </a:p>
        </p:txBody>
      </p:sp>
      <p:sp>
        <p:nvSpPr>
          <p:cNvPr id="5" name="Date Placeholder 4"/>
          <p:cNvSpPr>
            <a:spLocks noGrp="1"/>
          </p:cNvSpPr>
          <p:nvPr>
            <p:ph type="dt" sz="half" idx="10"/>
          </p:nvPr>
        </p:nvSpPr>
        <p:spPr/>
        <p:txBody>
          <a:bodyPr/>
          <a:lstStyle/>
          <a:p>
            <a:pPr>
              <a:defRPr/>
            </a:pPr>
            <a:r>
              <a:rPr lang="nl-BE" smtClean="0"/>
              <a:t>06/02/2013</a:t>
            </a:r>
            <a:endParaRPr lang="en-GB" dirty="0"/>
          </a:p>
        </p:txBody>
      </p:sp>
    </p:spTree>
    <p:extLst>
      <p:ext uri="{BB962C8B-B14F-4D97-AF65-F5344CB8AC3E}">
        <p14:creationId xmlns:p14="http://schemas.microsoft.com/office/powerpoint/2010/main" val="1267930515"/>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9"/>
          <p:cNvSpPr>
            <a:spLocks noGrp="1" noChangeArrowheads="1"/>
          </p:cNvSpPr>
          <p:nvPr>
            <p:ph type="title" idx="4294967295"/>
          </p:nvPr>
        </p:nvSpPr>
        <p:spPr>
          <a:xfrm>
            <a:off x="534988" y="1484784"/>
            <a:ext cx="9433048" cy="4464496"/>
          </a:xfrm>
          <a:noFill/>
        </p:spPr>
        <p:txBody>
          <a:bodyPr/>
          <a:lstStyle/>
          <a:p>
            <a:r>
              <a:rPr lang="en-GB" cap="none" dirty="0" err="1" smtClean="0"/>
              <a:t>Maatschappelijke</a:t>
            </a:r>
            <a:r>
              <a:rPr lang="en-GB" cap="none" dirty="0" smtClean="0"/>
              <a:t> </a:t>
            </a:r>
            <a:r>
              <a:rPr lang="en-GB" cap="none" dirty="0" err="1" smtClean="0"/>
              <a:t>kosten-batenanalyse</a:t>
            </a:r>
            <a:r>
              <a:rPr lang="en-GB" sz="2400" cap="none" dirty="0" smtClean="0"/>
              <a:t/>
            </a:r>
            <a:br>
              <a:rPr lang="en-GB" sz="2400" cap="none" dirty="0" smtClean="0"/>
            </a:br>
            <a:r>
              <a:rPr lang="en-GB" sz="2400" cap="none" dirty="0" smtClean="0"/>
              <a:t/>
            </a:r>
            <a:br>
              <a:rPr lang="en-GB" sz="2400" cap="none" dirty="0" smtClean="0"/>
            </a:br>
            <a:r>
              <a:rPr lang="en-GB" sz="1800" cap="none" dirty="0" smtClean="0"/>
              <a:t> </a:t>
            </a:r>
            <a:br>
              <a:rPr lang="en-GB" sz="1800" cap="none" dirty="0" smtClean="0"/>
            </a:br>
            <a:r>
              <a:rPr lang="en-GB" sz="1800" cap="none" dirty="0" smtClean="0"/>
              <a:t/>
            </a:r>
            <a:br>
              <a:rPr lang="en-GB" sz="1800" cap="none" dirty="0" smtClean="0"/>
            </a:br>
            <a:endParaRPr lang="en-GB" sz="1800" cap="none" dirty="0" smtClean="0"/>
          </a:p>
        </p:txBody>
      </p:sp>
      <p:sp>
        <p:nvSpPr>
          <p:cNvPr id="9" name="Rectangle 20"/>
          <p:cNvSpPr txBox="1">
            <a:spLocks noChangeArrowheads="1"/>
          </p:cNvSpPr>
          <p:nvPr/>
        </p:nvSpPr>
        <p:spPr bwMode="gray">
          <a:xfrm>
            <a:off x="605819" y="2348880"/>
            <a:ext cx="9379073" cy="3815656"/>
          </a:xfrm>
          <a:prstGeom prst="rect">
            <a:avLst/>
          </a:prstGeom>
          <a:noFill/>
          <a:ln w="9525" algn="ctr">
            <a:noFill/>
            <a:miter lim="800000"/>
            <a:headEnd/>
            <a:tailEnd/>
          </a:ln>
        </p:spPr>
        <p:txBody>
          <a:bodyPr vert="horz" wrap="square" lIns="0" tIns="0" rIns="0" bIns="0" numCol="2" anchor="t" anchorCtr="0" compatLnSpc="1">
            <a:prstTxWarp prst="textNoShape">
              <a:avLst/>
            </a:prstTxWarp>
          </a:bodyPr>
          <a:lstStyle>
            <a:lvl1pPr marL="266700" indent="-266700" algn="l" rtl="0" eaLnBrk="1" fontAlgn="base" hangingPunct="1">
              <a:lnSpc>
                <a:spcPts val="2600"/>
              </a:lnSpc>
              <a:spcBef>
                <a:spcPts val="1400"/>
              </a:spcBef>
              <a:spcAft>
                <a:spcPct val="0"/>
              </a:spcAft>
              <a:buClr>
                <a:srgbClr val="00A9A1"/>
              </a:buClr>
              <a:buSzPct val="115000"/>
              <a:buFont typeface="Wingdings" pitchFamily="2" charset="2"/>
              <a:buChar char="§"/>
              <a:defRPr lang="fr-FR" sz="2200" dirty="0">
                <a:solidFill>
                  <a:srgbClr val="6A737B"/>
                </a:solidFill>
                <a:latin typeface="+mn-lt"/>
                <a:ea typeface="+mn-ea"/>
                <a:cs typeface="+mn-cs"/>
              </a:defRPr>
            </a:lvl1pPr>
            <a:lvl2pPr marL="457200" indent="-188913" algn="l" rtl="0" eaLnBrk="1" fontAlgn="base" hangingPunct="1">
              <a:spcBef>
                <a:spcPts val="1100"/>
              </a:spcBef>
              <a:spcAft>
                <a:spcPts val="200"/>
              </a:spcAft>
              <a:buChar char="-"/>
              <a:defRPr lang="fr-FR" sz="1600" dirty="0">
                <a:solidFill>
                  <a:srgbClr val="00A9A1"/>
                </a:solidFill>
                <a:latin typeface="+mn-lt"/>
              </a:defRPr>
            </a:lvl2pPr>
            <a:lvl3pPr marL="638175" indent="-179388" algn="l" rtl="0" eaLnBrk="1" fontAlgn="base" hangingPunct="1">
              <a:spcBef>
                <a:spcPts val="700"/>
              </a:spcBef>
              <a:spcAft>
                <a:spcPct val="0"/>
              </a:spcAft>
              <a:buChar char="•"/>
              <a:defRPr sz="1300" b="1">
                <a:solidFill>
                  <a:srgbClr val="6A737B"/>
                </a:solidFill>
                <a:latin typeface="+mn-lt"/>
              </a:defRPr>
            </a:lvl3pPr>
            <a:lvl4pPr marL="817563" indent="-1588" algn="l" rtl="0" eaLnBrk="1" fontAlgn="base" hangingPunct="1">
              <a:spcBef>
                <a:spcPct val="0"/>
              </a:spcBef>
              <a:spcAft>
                <a:spcPct val="0"/>
              </a:spcAft>
              <a:buChar char="–"/>
              <a:defRPr sz="1100">
                <a:solidFill>
                  <a:srgbClr val="67737A"/>
                </a:solidFill>
                <a:latin typeface="+mn-lt"/>
              </a:defRPr>
            </a:lvl4pPr>
            <a:lvl5pPr marL="1000125" indent="-180975" algn="l" rtl="0" eaLnBrk="1" fontAlgn="base" hangingPunct="1">
              <a:spcBef>
                <a:spcPts val="600"/>
              </a:spcBef>
              <a:spcAft>
                <a:spcPct val="0"/>
              </a:spcAft>
              <a:buFont typeface="Tahoma" pitchFamily="34" charset="0"/>
              <a:buChar char="−"/>
              <a:defRPr sz="900">
                <a:solidFill>
                  <a:srgbClr val="67737A"/>
                </a:solidFill>
                <a:latin typeface="+mn-lt"/>
              </a:defRPr>
            </a:lvl5pPr>
            <a:lvl6pPr marL="1444625" indent="-228600" algn="l" rtl="0" eaLnBrk="1" fontAlgn="base" hangingPunct="1">
              <a:spcBef>
                <a:spcPct val="0"/>
              </a:spcBef>
              <a:spcAft>
                <a:spcPct val="0"/>
              </a:spcAft>
              <a:buChar char="»"/>
              <a:defRPr sz="900">
                <a:solidFill>
                  <a:schemeClr val="bg2"/>
                </a:solidFill>
                <a:latin typeface="+mn-lt"/>
              </a:defRPr>
            </a:lvl6pPr>
            <a:lvl7pPr marL="1901825" indent="-228600" algn="l" rtl="0" eaLnBrk="1" fontAlgn="base" hangingPunct="1">
              <a:spcBef>
                <a:spcPct val="0"/>
              </a:spcBef>
              <a:spcAft>
                <a:spcPct val="0"/>
              </a:spcAft>
              <a:buChar char="»"/>
              <a:defRPr sz="900">
                <a:solidFill>
                  <a:schemeClr val="bg2"/>
                </a:solidFill>
                <a:latin typeface="+mn-lt"/>
              </a:defRPr>
            </a:lvl7pPr>
            <a:lvl8pPr marL="2359025" indent="-228600" algn="l" rtl="0" eaLnBrk="1" fontAlgn="base" hangingPunct="1">
              <a:spcBef>
                <a:spcPct val="0"/>
              </a:spcBef>
              <a:spcAft>
                <a:spcPct val="0"/>
              </a:spcAft>
              <a:buChar char="»"/>
              <a:defRPr sz="900">
                <a:solidFill>
                  <a:schemeClr val="bg2"/>
                </a:solidFill>
                <a:latin typeface="+mn-lt"/>
              </a:defRPr>
            </a:lvl8pPr>
            <a:lvl9pPr marL="2816225" indent="-228600" algn="l" rtl="0" eaLnBrk="1" fontAlgn="base" hangingPunct="1">
              <a:spcBef>
                <a:spcPct val="0"/>
              </a:spcBef>
              <a:spcAft>
                <a:spcPct val="0"/>
              </a:spcAft>
              <a:buChar char="»"/>
              <a:defRPr sz="900">
                <a:solidFill>
                  <a:schemeClr val="bg2"/>
                </a:solidFill>
                <a:latin typeface="+mn-lt"/>
              </a:defRPr>
            </a:lvl9pPr>
          </a:lstStyle>
          <a:p>
            <a:pPr lvl="0">
              <a:defRPr/>
            </a:pPr>
            <a:r>
              <a:rPr lang="nl-BE" dirty="0" smtClean="0"/>
              <a:t>Drie scenario’s</a:t>
            </a:r>
            <a:endParaRPr lang="nl-BE" dirty="0"/>
          </a:p>
          <a:p>
            <a:pPr marL="466725" lvl="2" indent="-285750">
              <a:lnSpc>
                <a:spcPts val="1200"/>
              </a:lnSpc>
              <a:spcBef>
                <a:spcPts val="1400"/>
              </a:spcBef>
              <a:buClr>
                <a:srgbClr val="00A9A1"/>
              </a:buClr>
              <a:buSzPct val="115000"/>
              <a:buFont typeface="Arial" panose="020B0604020202020204" pitchFamily="34" charset="0"/>
              <a:buChar char="•"/>
              <a:defRPr/>
            </a:pPr>
            <a:r>
              <a:rPr lang="nl-BE" sz="1600" b="0" dirty="0" smtClean="0"/>
              <a:t>Minimaal scenario</a:t>
            </a:r>
            <a:endParaRPr lang="nl-BE" sz="1600" b="0" dirty="0"/>
          </a:p>
          <a:p>
            <a:pPr marL="466725" lvl="2" indent="-285750">
              <a:lnSpc>
                <a:spcPts val="1200"/>
              </a:lnSpc>
              <a:spcBef>
                <a:spcPts val="1400"/>
              </a:spcBef>
              <a:buClr>
                <a:srgbClr val="00A9A1"/>
              </a:buClr>
              <a:buSzPct val="115000"/>
              <a:buFont typeface="Arial" panose="020B0604020202020204" pitchFamily="34" charset="0"/>
              <a:buChar char="•"/>
              <a:defRPr/>
            </a:pPr>
            <a:r>
              <a:rPr lang="nl-BE" sz="1600" b="0" dirty="0" smtClean="0">
                <a:solidFill>
                  <a:srgbClr val="6A737B"/>
                </a:solidFill>
              </a:rPr>
              <a:t>Gemiddeld scenario</a:t>
            </a:r>
          </a:p>
          <a:p>
            <a:pPr marL="466725" lvl="2" indent="-285750">
              <a:lnSpc>
                <a:spcPts val="1200"/>
              </a:lnSpc>
              <a:spcBef>
                <a:spcPts val="1400"/>
              </a:spcBef>
              <a:buClr>
                <a:srgbClr val="00A9A1"/>
              </a:buClr>
              <a:buSzPct val="115000"/>
              <a:buFont typeface="Arial" panose="020B0604020202020204" pitchFamily="34" charset="0"/>
              <a:buChar char="•"/>
              <a:defRPr/>
            </a:pPr>
            <a:r>
              <a:rPr lang="nl-BE" sz="1600" b="0" dirty="0" smtClean="0"/>
              <a:t>Maximaal scenario</a:t>
            </a:r>
          </a:p>
          <a:p>
            <a:pPr>
              <a:defRPr/>
            </a:pPr>
            <a:endParaRPr lang="nl-BE" dirty="0" smtClean="0"/>
          </a:p>
          <a:p>
            <a:pPr>
              <a:defRPr/>
            </a:pPr>
            <a:endParaRPr lang="nl-BE" dirty="0"/>
          </a:p>
          <a:p>
            <a:pPr>
              <a:defRPr/>
            </a:pPr>
            <a:endParaRPr lang="nl-BE" dirty="0" smtClean="0"/>
          </a:p>
          <a:p>
            <a:pPr>
              <a:defRPr/>
            </a:pPr>
            <a:endParaRPr lang="nl-BE" dirty="0"/>
          </a:p>
          <a:p>
            <a:pPr marL="0" indent="0">
              <a:buNone/>
              <a:defRPr/>
            </a:pPr>
            <a:endParaRPr lang="nl-BE" dirty="0"/>
          </a:p>
        </p:txBody>
      </p:sp>
      <p:sp>
        <p:nvSpPr>
          <p:cNvPr id="5" name="Date Placeholder 4"/>
          <p:cNvSpPr>
            <a:spLocks noGrp="1"/>
          </p:cNvSpPr>
          <p:nvPr>
            <p:ph type="dt" sz="half" idx="10"/>
          </p:nvPr>
        </p:nvSpPr>
        <p:spPr/>
        <p:txBody>
          <a:bodyPr/>
          <a:lstStyle/>
          <a:p>
            <a:pPr>
              <a:defRPr/>
            </a:pPr>
            <a:r>
              <a:rPr lang="nl-BE" smtClean="0"/>
              <a:t>06/02/2013</a:t>
            </a:r>
            <a:endParaRPr lang="en-GB" dirty="0"/>
          </a:p>
        </p:txBody>
      </p:sp>
    </p:spTree>
    <p:extLst>
      <p:ext uri="{BB962C8B-B14F-4D97-AF65-F5344CB8AC3E}">
        <p14:creationId xmlns:p14="http://schemas.microsoft.com/office/powerpoint/2010/main" val="4019536212"/>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9"/>
          <p:cNvSpPr>
            <a:spLocks noGrp="1" noChangeArrowheads="1"/>
          </p:cNvSpPr>
          <p:nvPr>
            <p:ph type="title" idx="4294967295"/>
          </p:nvPr>
        </p:nvSpPr>
        <p:spPr>
          <a:xfrm>
            <a:off x="534988" y="1484784"/>
            <a:ext cx="9433048" cy="4464496"/>
          </a:xfrm>
          <a:noFill/>
        </p:spPr>
        <p:txBody>
          <a:bodyPr/>
          <a:lstStyle/>
          <a:p>
            <a:r>
              <a:rPr lang="en-GB" sz="2400" cap="none" dirty="0" smtClean="0"/>
              <a:t>MKBA - </a:t>
            </a:r>
            <a:r>
              <a:rPr lang="en-GB" sz="2400" cap="none" dirty="0" err="1" smtClean="0"/>
              <a:t>Trafiekprognose</a:t>
            </a:r>
            <a:r>
              <a:rPr lang="en-GB" sz="2400" cap="none" dirty="0" smtClean="0"/>
              <a:t/>
            </a:r>
            <a:br>
              <a:rPr lang="en-GB" sz="2400" cap="none" dirty="0" smtClean="0"/>
            </a:br>
            <a:r>
              <a:rPr lang="en-GB" sz="2400" cap="none" dirty="0" smtClean="0"/>
              <a:t/>
            </a:r>
            <a:br>
              <a:rPr lang="en-GB" sz="2400" cap="none" dirty="0" smtClean="0"/>
            </a:br>
            <a:r>
              <a:rPr lang="en-GB" sz="1800" cap="none" dirty="0" smtClean="0"/>
              <a:t> </a:t>
            </a:r>
            <a:r>
              <a:rPr lang="en-GB" sz="1800" cap="none" dirty="0" err="1" smtClean="0"/>
              <a:t>Autonome</a:t>
            </a:r>
            <a:r>
              <a:rPr lang="en-GB" sz="1800" cap="none" dirty="0" smtClean="0"/>
              <a:t> </a:t>
            </a:r>
            <a:r>
              <a:rPr lang="en-GB" sz="1800" cap="none" dirty="0" err="1" smtClean="0"/>
              <a:t>trafiekprognose</a:t>
            </a:r>
            <a:r>
              <a:rPr lang="en-GB" sz="1800" cap="none" dirty="0" smtClean="0"/>
              <a:t> (in </a:t>
            </a:r>
            <a:r>
              <a:rPr lang="en-GB" sz="1800" cap="none" dirty="0" err="1" smtClean="0"/>
              <a:t>tonnen</a:t>
            </a:r>
            <a:r>
              <a:rPr lang="en-GB" sz="1800" cap="none" dirty="0" smtClean="0"/>
              <a:t>)</a:t>
            </a:r>
            <a:br>
              <a:rPr lang="en-GB" sz="1800" cap="none" dirty="0" smtClean="0"/>
            </a:br>
            <a:r>
              <a:rPr lang="en-GB" sz="1800" cap="none" dirty="0" smtClean="0"/>
              <a:t/>
            </a:r>
            <a:br>
              <a:rPr lang="en-GB" sz="1800" cap="none" dirty="0" smtClean="0"/>
            </a:br>
            <a:r>
              <a:rPr lang="en-GB" sz="1800" cap="none" dirty="0" smtClean="0"/>
              <a:t/>
            </a:r>
            <a:br>
              <a:rPr lang="en-GB" sz="1800" cap="none" dirty="0" smtClean="0"/>
            </a:br>
            <a:endParaRPr lang="en-GB" sz="1800" cap="none" dirty="0" smtClean="0"/>
          </a:p>
        </p:txBody>
      </p:sp>
      <p:sp>
        <p:nvSpPr>
          <p:cNvPr id="9" name="Rectangle 20"/>
          <p:cNvSpPr txBox="1">
            <a:spLocks noChangeArrowheads="1"/>
          </p:cNvSpPr>
          <p:nvPr/>
        </p:nvSpPr>
        <p:spPr bwMode="gray">
          <a:xfrm>
            <a:off x="606996" y="2492896"/>
            <a:ext cx="9379073" cy="381565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266700" indent="-266700" algn="l" rtl="0" eaLnBrk="1" fontAlgn="base" hangingPunct="1">
              <a:lnSpc>
                <a:spcPts val="2600"/>
              </a:lnSpc>
              <a:spcBef>
                <a:spcPts val="1400"/>
              </a:spcBef>
              <a:spcAft>
                <a:spcPct val="0"/>
              </a:spcAft>
              <a:buClr>
                <a:srgbClr val="00A9A1"/>
              </a:buClr>
              <a:buSzPct val="115000"/>
              <a:buFont typeface="Wingdings" pitchFamily="2" charset="2"/>
              <a:buChar char="§"/>
              <a:defRPr lang="fr-FR" sz="2200" dirty="0">
                <a:solidFill>
                  <a:srgbClr val="6A737B"/>
                </a:solidFill>
                <a:latin typeface="+mn-lt"/>
                <a:ea typeface="+mn-ea"/>
                <a:cs typeface="+mn-cs"/>
              </a:defRPr>
            </a:lvl1pPr>
            <a:lvl2pPr marL="457200" indent="-188913" algn="l" rtl="0" eaLnBrk="1" fontAlgn="base" hangingPunct="1">
              <a:spcBef>
                <a:spcPts val="1100"/>
              </a:spcBef>
              <a:spcAft>
                <a:spcPts val="200"/>
              </a:spcAft>
              <a:buChar char="-"/>
              <a:defRPr lang="fr-FR" sz="1600" dirty="0">
                <a:solidFill>
                  <a:srgbClr val="00A9A1"/>
                </a:solidFill>
                <a:latin typeface="+mn-lt"/>
              </a:defRPr>
            </a:lvl2pPr>
            <a:lvl3pPr marL="638175" indent="-179388" algn="l" rtl="0" eaLnBrk="1" fontAlgn="base" hangingPunct="1">
              <a:spcBef>
                <a:spcPts val="700"/>
              </a:spcBef>
              <a:spcAft>
                <a:spcPct val="0"/>
              </a:spcAft>
              <a:buChar char="•"/>
              <a:defRPr sz="1300" b="1">
                <a:solidFill>
                  <a:srgbClr val="6A737B"/>
                </a:solidFill>
                <a:latin typeface="+mn-lt"/>
              </a:defRPr>
            </a:lvl3pPr>
            <a:lvl4pPr marL="817563" indent="-1588" algn="l" rtl="0" eaLnBrk="1" fontAlgn="base" hangingPunct="1">
              <a:spcBef>
                <a:spcPct val="0"/>
              </a:spcBef>
              <a:spcAft>
                <a:spcPct val="0"/>
              </a:spcAft>
              <a:buChar char="–"/>
              <a:defRPr sz="1100">
                <a:solidFill>
                  <a:srgbClr val="67737A"/>
                </a:solidFill>
                <a:latin typeface="+mn-lt"/>
              </a:defRPr>
            </a:lvl4pPr>
            <a:lvl5pPr marL="1000125" indent="-180975" algn="l" rtl="0" eaLnBrk="1" fontAlgn="base" hangingPunct="1">
              <a:spcBef>
                <a:spcPts val="600"/>
              </a:spcBef>
              <a:spcAft>
                <a:spcPct val="0"/>
              </a:spcAft>
              <a:buFont typeface="Tahoma" pitchFamily="34" charset="0"/>
              <a:buChar char="−"/>
              <a:defRPr sz="900">
                <a:solidFill>
                  <a:srgbClr val="67737A"/>
                </a:solidFill>
                <a:latin typeface="+mn-lt"/>
              </a:defRPr>
            </a:lvl5pPr>
            <a:lvl6pPr marL="1444625" indent="-228600" algn="l" rtl="0" eaLnBrk="1" fontAlgn="base" hangingPunct="1">
              <a:spcBef>
                <a:spcPct val="0"/>
              </a:spcBef>
              <a:spcAft>
                <a:spcPct val="0"/>
              </a:spcAft>
              <a:buChar char="»"/>
              <a:defRPr sz="900">
                <a:solidFill>
                  <a:schemeClr val="bg2"/>
                </a:solidFill>
                <a:latin typeface="+mn-lt"/>
              </a:defRPr>
            </a:lvl6pPr>
            <a:lvl7pPr marL="1901825" indent="-228600" algn="l" rtl="0" eaLnBrk="1" fontAlgn="base" hangingPunct="1">
              <a:spcBef>
                <a:spcPct val="0"/>
              </a:spcBef>
              <a:spcAft>
                <a:spcPct val="0"/>
              </a:spcAft>
              <a:buChar char="»"/>
              <a:defRPr sz="900">
                <a:solidFill>
                  <a:schemeClr val="bg2"/>
                </a:solidFill>
                <a:latin typeface="+mn-lt"/>
              </a:defRPr>
            </a:lvl7pPr>
            <a:lvl8pPr marL="2359025" indent="-228600" algn="l" rtl="0" eaLnBrk="1" fontAlgn="base" hangingPunct="1">
              <a:spcBef>
                <a:spcPct val="0"/>
              </a:spcBef>
              <a:spcAft>
                <a:spcPct val="0"/>
              </a:spcAft>
              <a:buChar char="»"/>
              <a:defRPr sz="900">
                <a:solidFill>
                  <a:schemeClr val="bg2"/>
                </a:solidFill>
                <a:latin typeface="+mn-lt"/>
              </a:defRPr>
            </a:lvl8pPr>
            <a:lvl9pPr marL="2816225" indent="-228600" algn="l" rtl="0" eaLnBrk="1" fontAlgn="base" hangingPunct="1">
              <a:spcBef>
                <a:spcPct val="0"/>
              </a:spcBef>
              <a:spcAft>
                <a:spcPct val="0"/>
              </a:spcAft>
              <a:buChar char="»"/>
              <a:defRPr sz="900">
                <a:solidFill>
                  <a:schemeClr val="bg2"/>
                </a:solidFill>
                <a:latin typeface="+mn-lt"/>
              </a:defRPr>
            </a:lvl9pPr>
          </a:lstStyle>
          <a:p>
            <a:endParaRPr lang="nl-BE" dirty="0" smtClean="0"/>
          </a:p>
          <a:p>
            <a:endParaRPr lang="nl-BE" sz="2400" dirty="0" smtClean="0"/>
          </a:p>
          <a:p>
            <a:pPr lvl="1"/>
            <a:endParaRPr lang="en-GB" dirty="0" smtClean="0"/>
          </a:p>
        </p:txBody>
      </p:sp>
      <p:sp>
        <p:nvSpPr>
          <p:cNvPr id="5" name="Date Placeholder 4"/>
          <p:cNvSpPr>
            <a:spLocks noGrp="1"/>
          </p:cNvSpPr>
          <p:nvPr>
            <p:ph type="dt" sz="half" idx="10"/>
          </p:nvPr>
        </p:nvSpPr>
        <p:spPr/>
        <p:txBody>
          <a:bodyPr/>
          <a:lstStyle/>
          <a:p>
            <a:pPr>
              <a:defRPr/>
            </a:pPr>
            <a:r>
              <a:rPr lang="nl-BE" smtClean="0"/>
              <a:t>06/02/2013</a:t>
            </a:r>
            <a:endParaRPr lang="en-GB"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505" y="2492896"/>
            <a:ext cx="7510505" cy="3815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5726883"/>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9"/>
          <p:cNvSpPr>
            <a:spLocks noGrp="1" noChangeArrowheads="1"/>
          </p:cNvSpPr>
          <p:nvPr>
            <p:ph type="title" idx="4294967295"/>
          </p:nvPr>
        </p:nvSpPr>
        <p:spPr>
          <a:xfrm>
            <a:off x="534988" y="1484784"/>
            <a:ext cx="9433048" cy="4464496"/>
          </a:xfrm>
          <a:noFill/>
        </p:spPr>
        <p:txBody>
          <a:bodyPr/>
          <a:lstStyle/>
          <a:p>
            <a:r>
              <a:rPr lang="en-GB" sz="2400" cap="none" dirty="0" smtClean="0"/>
              <a:t>MKBA - </a:t>
            </a:r>
            <a:r>
              <a:rPr lang="en-GB" sz="2400" cap="none" dirty="0" err="1" smtClean="0"/>
              <a:t>Trafiekprognose</a:t>
            </a:r>
            <a:r>
              <a:rPr lang="en-GB" sz="2400" cap="none" dirty="0" smtClean="0"/>
              <a:t/>
            </a:r>
            <a:br>
              <a:rPr lang="en-GB" sz="2400" cap="none" dirty="0" smtClean="0"/>
            </a:br>
            <a:r>
              <a:rPr lang="en-GB" sz="2400" cap="none" dirty="0" smtClean="0"/>
              <a:t/>
            </a:r>
            <a:br>
              <a:rPr lang="en-GB" sz="2400" cap="none" dirty="0" smtClean="0"/>
            </a:br>
            <a:r>
              <a:rPr lang="en-GB" sz="1800" cap="none" dirty="0" err="1" smtClean="0"/>
              <a:t>Totale</a:t>
            </a:r>
            <a:r>
              <a:rPr lang="en-GB" sz="1800" cap="none" dirty="0" smtClean="0"/>
              <a:t> </a:t>
            </a:r>
            <a:r>
              <a:rPr lang="en-GB" sz="1800" cap="none" dirty="0" err="1" smtClean="0"/>
              <a:t>trafiekprognose</a:t>
            </a:r>
            <a:r>
              <a:rPr lang="en-GB" sz="1800" cap="none" dirty="0" smtClean="0"/>
              <a:t> (</a:t>
            </a:r>
            <a:r>
              <a:rPr lang="en-GB" sz="1800" cap="none" dirty="0" err="1" smtClean="0"/>
              <a:t>autonoom</a:t>
            </a:r>
            <a:r>
              <a:rPr lang="en-GB" sz="1800" cap="none" dirty="0" smtClean="0"/>
              <a:t> + </a:t>
            </a:r>
            <a:r>
              <a:rPr lang="en-GB" sz="1800" cap="none" dirty="0" err="1" smtClean="0"/>
              <a:t>geïnduceerd</a:t>
            </a:r>
            <a:r>
              <a:rPr lang="en-GB" sz="1800" cap="none" dirty="0" smtClean="0"/>
              <a:t>) (in </a:t>
            </a:r>
            <a:r>
              <a:rPr lang="en-GB" sz="1800" cap="none" dirty="0" err="1" smtClean="0"/>
              <a:t>tonnen</a:t>
            </a:r>
            <a:r>
              <a:rPr lang="en-GB" sz="1800" cap="none" dirty="0" smtClean="0"/>
              <a:t>)</a:t>
            </a:r>
            <a:br>
              <a:rPr lang="en-GB" sz="1800" cap="none" dirty="0" smtClean="0"/>
            </a:br>
            <a:r>
              <a:rPr lang="en-GB" sz="1800" cap="none" dirty="0" smtClean="0"/>
              <a:t/>
            </a:r>
            <a:br>
              <a:rPr lang="en-GB" sz="1800" cap="none" dirty="0" smtClean="0"/>
            </a:br>
            <a:r>
              <a:rPr lang="en-GB" sz="1800" cap="none" dirty="0" smtClean="0"/>
              <a:t/>
            </a:r>
            <a:br>
              <a:rPr lang="en-GB" sz="1800" cap="none" dirty="0" smtClean="0"/>
            </a:br>
            <a:endParaRPr lang="en-GB" sz="1800" cap="none" dirty="0" smtClean="0"/>
          </a:p>
        </p:txBody>
      </p:sp>
      <p:sp>
        <p:nvSpPr>
          <p:cNvPr id="5" name="Date Placeholder 4"/>
          <p:cNvSpPr>
            <a:spLocks noGrp="1"/>
          </p:cNvSpPr>
          <p:nvPr>
            <p:ph type="dt" sz="half" idx="10"/>
          </p:nvPr>
        </p:nvSpPr>
        <p:spPr/>
        <p:txBody>
          <a:bodyPr/>
          <a:lstStyle/>
          <a:p>
            <a:pPr>
              <a:defRPr/>
            </a:pPr>
            <a:r>
              <a:rPr lang="nl-BE" smtClean="0"/>
              <a:t>06/02/2013</a:t>
            </a:r>
            <a:endParaRPr lang="en-GB" dirty="0"/>
          </a:p>
        </p:txBody>
      </p:sp>
      <p:pic>
        <p:nvPicPr>
          <p:cNvPr id="6" name="Picture 2"/>
          <p:cNvPicPr>
            <a:picLocks noChangeAspect="1" noChangeArrowheads="1"/>
          </p:cNvPicPr>
          <p:nvPr/>
        </p:nvPicPr>
        <p:blipFill>
          <a:blip r:embed="rId3" cstate="print"/>
          <a:srcRect/>
          <a:stretch>
            <a:fillRect/>
          </a:stretch>
        </p:blipFill>
        <p:spPr bwMode="auto">
          <a:xfrm>
            <a:off x="534987" y="2492896"/>
            <a:ext cx="9137750" cy="4032448"/>
          </a:xfrm>
          <a:prstGeom prst="rect">
            <a:avLst/>
          </a:prstGeom>
          <a:noFill/>
          <a:ln w="9525">
            <a:noFill/>
            <a:miter lim="800000"/>
            <a:headEnd/>
            <a:tailEnd/>
          </a:ln>
          <a:effectLst/>
        </p:spPr>
      </p:pic>
    </p:spTree>
    <p:extLst>
      <p:ext uri="{BB962C8B-B14F-4D97-AF65-F5344CB8AC3E}">
        <p14:creationId xmlns:p14="http://schemas.microsoft.com/office/powerpoint/2010/main" val="2211216366"/>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9"/>
          <p:cNvSpPr>
            <a:spLocks noGrp="1" noChangeArrowheads="1"/>
          </p:cNvSpPr>
          <p:nvPr>
            <p:ph type="title" idx="4294967295"/>
          </p:nvPr>
        </p:nvSpPr>
        <p:spPr>
          <a:xfrm>
            <a:off x="534988" y="1484784"/>
            <a:ext cx="9433048" cy="885825"/>
          </a:xfrm>
          <a:noFill/>
        </p:spPr>
        <p:txBody>
          <a:bodyPr/>
          <a:lstStyle/>
          <a:p>
            <a:r>
              <a:rPr lang="en-GB" sz="2400" cap="none" dirty="0" err="1" smtClean="0"/>
              <a:t>Opdeling</a:t>
            </a:r>
            <a:r>
              <a:rPr lang="en-GB" sz="2400" cap="none" dirty="0" smtClean="0"/>
              <a:t> </a:t>
            </a:r>
            <a:r>
              <a:rPr lang="en-GB" sz="2400" cap="none" dirty="0" err="1" smtClean="0"/>
              <a:t>kostenraming</a:t>
            </a:r>
            <a:r>
              <a:rPr lang="en-GB" sz="2400" cap="none" dirty="0" smtClean="0"/>
              <a:t> (</a:t>
            </a:r>
            <a:r>
              <a:rPr lang="en-GB" sz="2400" cap="none" dirty="0" err="1" smtClean="0"/>
              <a:t>niet</a:t>
            </a:r>
            <a:r>
              <a:rPr lang="en-GB" sz="2400" cap="none" dirty="0" smtClean="0"/>
              <a:t> </a:t>
            </a:r>
            <a:r>
              <a:rPr lang="en-GB" sz="2400" cap="none" dirty="0" err="1" smtClean="0"/>
              <a:t>geactualiseerd</a:t>
            </a:r>
            <a:r>
              <a:rPr lang="en-GB" sz="2400" cap="none" dirty="0" smtClean="0"/>
              <a:t>)</a:t>
            </a:r>
            <a:br>
              <a:rPr lang="en-GB" sz="2400" cap="none" dirty="0" smtClean="0"/>
            </a:br>
            <a:endParaRPr lang="en-GB" sz="1800" cap="none" dirty="0" smtClean="0"/>
          </a:p>
        </p:txBody>
      </p:sp>
      <p:sp>
        <p:nvSpPr>
          <p:cNvPr id="9" name="Rectangle 20"/>
          <p:cNvSpPr txBox="1">
            <a:spLocks noChangeArrowheads="1"/>
          </p:cNvSpPr>
          <p:nvPr/>
        </p:nvSpPr>
        <p:spPr bwMode="gray">
          <a:xfrm>
            <a:off x="606996" y="2492896"/>
            <a:ext cx="9379073" cy="381565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266700" indent="-266700" algn="l" rtl="0" eaLnBrk="1" fontAlgn="base" hangingPunct="1">
              <a:lnSpc>
                <a:spcPts val="2600"/>
              </a:lnSpc>
              <a:spcBef>
                <a:spcPts val="1400"/>
              </a:spcBef>
              <a:spcAft>
                <a:spcPct val="0"/>
              </a:spcAft>
              <a:buClr>
                <a:srgbClr val="00A9A1"/>
              </a:buClr>
              <a:buSzPct val="115000"/>
              <a:buFont typeface="Wingdings" pitchFamily="2" charset="2"/>
              <a:buChar char="§"/>
              <a:defRPr lang="fr-FR" sz="2200" dirty="0">
                <a:solidFill>
                  <a:srgbClr val="6A737B"/>
                </a:solidFill>
                <a:latin typeface="+mn-lt"/>
                <a:ea typeface="+mn-ea"/>
                <a:cs typeface="+mn-cs"/>
              </a:defRPr>
            </a:lvl1pPr>
            <a:lvl2pPr marL="457200" indent="-188913" algn="l" rtl="0" eaLnBrk="1" fontAlgn="base" hangingPunct="1">
              <a:spcBef>
                <a:spcPts val="1100"/>
              </a:spcBef>
              <a:spcAft>
                <a:spcPts val="200"/>
              </a:spcAft>
              <a:buChar char="-"/>
              <a:defRPr lang="fr-FR" sz="1600" dirty="0">
                <a:solidFill>
                  <a:srgbClr val="00A9A1"/>
                </a:solidFill>
                <a:latin typeface="+mn-lt"/>
              </a:defRPr>
            </a:lvl2pPr>
            <a:lvl3pPr marL="638175" indent="-179388" algn="l" rtl="0" eaLnBrk="1" fontAlgn="base" hangingPunct="1">
              <a:spcBef>
                <a:spcPts val="700"/>
              </a:spcBef>
              <a:spcAft>
                <a:spcPct val="0"/>
              </a:spcAft>
              <a:buChar char="•"/>
              <a:defRPr sz="1300" b="1">
                <a:solidFill>
                  <a:srgbClr val="6A737B"/>
                </a:solidFill>
                <a:latin typeface="+mn-lt"/>
              </a:defRPr>
            </a:lvl3pPr>
            <a:lvl4pPr marL="817563" indent="-1588" algn="l" rtl="0" eaLnBrk="1" fontAlgn="base" hangingPunct="1">
              <a:spcBef>
                <a:spcPct val="0"/>
              </a:spcBef>
              <a:spcAft>
                <a:spcPct val="0"/>
              </a:spcAft>
              <a:buChar char="–"/>
              <a:defRPr sz="1100">
                <a:solidFill>
                  <a:srgbClr val="67737A"/>
                </a:solidFill>
                <a:latin typeface="+mn-lt"/>
              </a:defRPr>
            </a:lvl4pPr>
            <a:lvl5pPr marL="1000125" indent="-180975" algn="l" rtl="0" eaLnBrk="1" fontAlgn="base" hangingPunct="1">
              <a:spcBef>
                <a:spcPts val="600"/>
              </a:spcBef>
              <a:spcAft>
                <a:spcPct val="0"/>
              </a:spcAft>
              <a:buFont typeface="Tahoma" pitchFamily="34" charset="0"/>
              <a:buChar char="−"/>
              <a:defRPr sz="900">
                <a:solidFill>
                  <a:srgbClr val="67737A"/>
                </a:solidFill>
                <a:latin typeface="+mn-lt"/>
              </a:defRPr>
            </a:lvl5pPr>
            <a:lvl6pPr marL="1444625" indent="-228600" algn="l" rtl="0" eaLnBrk="1" fontAlgn="base" hangingPunct="1">
              <a:spcBef>
                <a:spcPct val="0"/>
              </a:spcBef>
              <a:spcAft>
                <a:spcPct val="0"/>
              </a:spcAft>
              <a:buChar char="»"/>
              <a:defRPr sz="900">
                <a:solidFill>
                  <a:schemeClr val="bg2"/>
                </a:solidFill>
                <a:latin typeface="+mn-lt"/>
              </a:defRPr>
            </a:lvl6pPr>
            <a:lvl7pPr marL="1901825" indent="-228600" algn="l" rtl="0" eaLnBrk="1" fontAlgn="base" hangingPunct="1">
              <a:spcBef>
                <a:spcPct val="0"/>
              </a:spcBef>
              <a:spcAft>
                <a:spcPct val="0"/>
              </a:spcAft>
              <a:buChar char="»"/>
              <a:defRPr sz="900">
                <a:solidFill>
                  <a:schemeClr val="bg2"/>
                </a:solidFill>
                <a:latin typeface="+mn-lt"/>
              </a:defRPr>
            </a:lvl7pPr>
            <a:lvl8pPr marL="2359025" indent="-228600" algn="l" rtl="0" eaLnBrk="1" fontAlgn="base" hangingPunct="1">
              <a:spcBef>
                <a:spcPct val="0"/>
              </a:spcBef>
              <a:spcAft>
                <a:spcPct val="0"/>
              </a:spcAft>
              <a:buChar char="»"/>
              <a:defRPr sz="900">
                <a:solidFill>
                  <a:schemeClr val="bg2"/>
                </a:solidFill>
                <a:latin typeface="+mn-lt"/>
              </a:defRPr>
            </a:lvl8pPr>
            <a:lvl9pPr marL="2816225" indent="-228600" algn="l" rtl="0" eaLnBrk="1" fontAlgn="base" hangingPunct="1">
              <a:spcBef>
                <a:spcPct val="0"/>
              </a:spcBef>
              <a:spcAft>
                <a:spcPct val="0"/>
              </a:spcAft>
              <a:buChar char="»"/>
              <a:defRPr sz="900">
                <a:solidFill>
                  <a:schemeClr val="bg2"/>
                </a:solidFill>
                <a:latin typeface="+mn-lt"/>
              </a:defRPr>
            </a:lvl9pPr>
          </a:lstStyle>
          <a:p>
            <a:endParaRPr lang="nl-BE" dirty="0" smtClean="0"/>
          </a:p>
          <a:p>
            <a:endParaRPr lang="nl-BE" sz="2400" dirty="0" smtClean="0"/>
          </a:p>
          <a:p>
            <a:pPr lvl="1"/>
            <a:endParaRPr lang="en-GB" dirty="0" smtClean="0"/>
          </a:p>
        </p:txBody>
      </p:sp>
      <p:sp>
        <p:nvSpPr>
          <p:cNvPr id="6" name="Date Placeholder 5"/>
          <p:cNvSpPr>
            <a:spLocks noGrp="1"/>
          </p:cNvSpPr>
          <p:nvPr>
            <p:ph type="dt" sz="half" idx="10"/>
          </p:nvPr>
        </p:nvSpPr>
        <p:spPr/>
        <p:txBody>
          <a:bodyPr/>
          <a:lstStyle/>
          <a:p>
            <a:pPr>
              <a:defRPr/>
            </a:pPr>
            <a:r>
              <a:rPr lang="nl-BE" dirty="0" smtClean="0"/>
              <a:t>02/09/2013</a:t>
            </a:r>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996" y="2054224"/>
            <a:ext cx="7337696" cy="3967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9"/>
          <p:cNvSpPr>
            <a:spLocks noGrp="1" noChangeArrowheads="1"/>
          </p:cNvSpPr>
          <p:nvPr>
            <p:ph type="title" idx="4294967295"/>
          </p:nvPr>
        </p:nvSpPr>
        <p:spPr>
          <a:xfrm>
            <a:off x="534988" y="1484784"/>
            <a:ext cx="9433048" cy="885825"/>
          </a:xfrm>
          <a:noFill/>
        </p:spPr>
        <p:txBody>
          <a:bodyPr/>
          <a:lstStyle/>
          <a:p>
            <a:r>
              <a:rPr lang="en-GB" sz="2400" cap="none" dirty="0" err="1" smtClean="0"/>
              <a:t>Opdeling</a:t>
            </a:r>
            <a:r>
              <a:rPr lang="en-GB" sz="2400" cap="none" dirty="0" smtClean="0"/>
              <a:t> </a:t>
            </a:r>
            <a:r>
              <a:rPr lang="en-GB" sz="2400" cap="none" dirty="0" err="1" smtClean="0"/>
              <a:t>kosten</a:t>
            </a:r>
            <a:r>
              <a:rPr lang="en-GB" sz="2400" cap="none" dirty="0" smtClean="0"/>
              <a:t> (</a:t>
            </a:r>
            <a:r>
              <a:rPr lang="en-GB" sz="2400" cap="none" dirty="0" err="1" smtClean="0"/>
              <a:t>geactualiseerd</a:t>
            </a:r>
            <a:r>
              <a:rPr lang="en-GB" sz="2400" cap="none" dirty="0" smtClean="0"/>
              <a:t> </a:t>
            </a:r>
            <a:r>
              <a:rPr lang="en-GB" sz="2400" cap="none" dirty="0" err="1" smtClean="0"/>
              <a:t>naar</a:t>
            </a:r>
            <a:r>
              <a:rPr lang="en-GB" sz="2400" cap="none" dirty="0" smtClean="0"/>
              <a:t> 2012)</a:t>
            </a:r>
            <a:br>
              <a:rPr lang="en-GB" sz="2400" cap="none" dirty="0" smtClean="0"/>
            </a:br>
            <a:endParaRPr lang="en-GB" sz="1800" cap="none" dirty="0" smtClean="0"/>
          </a:p>
        </p:txBody>
      </p:sp>
      <p:sp>
        <p:nvSpPr>
          <p:cNvPr id="9" name="Rectangle 20"/>
          <p:cNvSpPr txBox="1">
            <a:spLocks noChangeArrowheads="1"/>
          </p:cNvSpPr>
          <p:nvPr/>
        </p:nvSpPr>
        <p:spPr bwMode="gray">
          <a:xfrm>
            <a:off x="606996" y="2492896"/>
            <a:ext cx="9379073" cy="381565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266700" indent="-266700" algn="l" rtl="0" eaLnBrk="1" fontAlgn="base" hangingPunct="1">
              <a:lnSpc>
                <a:spcPts val="2600"/>
              </a:lnSpc>
              <a:spcBef>
                <a:spcPts val="1400"/>
              </a:spcBef>
              <a:spcAft>
                <a:spcPct val="0"/>
              </a:spcAft>
              <a:buClr>
                <a:srgbClr val="00A9A1"/>
              </a:buClr>
              <a:buSzPct val="115000"/>
              <a:buFont typeface="Wingdings" pitchFamily="2" charset="2"/>
              <a:buChar char="§"/>
              <a:defRPr lang="fr-FR" sz="2200" dirty="0">
                <a:solidFill>
                  <a:srgbClr val="6A737B"/>
                </a:solidFill>
                <a:latin typeface="+mn-lt"/>
                <a:ea typeface="+mn-ea"/>
                <a:cs typeface="+mn-cs"/>
              </a:defRPr>
            </a:lvl1pPr>
            <a:lvl2pPr marL="457200" indent="-188913" algn="l" rtl="0" eaLnBrk="1" fontAlgn="base" hangingPunct="1">
              <a:spcBef>
                <a:spcPts val="1100"/>
              </a:spcBef>
              <a:spcAft>
                <a:spcPts val="200"/>
              </a:spcAft>
              <a:buChar char="-"/>
              <a:defRPr lang="fr-FR" sz="1600" dirty="0">
                <a:solidFill>
                  <a:srgbClr val="00A9A1"/>
                </a:solidFill>
                <a:latin typeface="+mn-lt"/>
              </a:defRPr>
            </a:lvl2pPr>
            <a:lvl3pPr marL="638175" indent="-179388" algn="l" rtl="0" eaLnBrk="1" fontAlgn="base" hangingPunct="1">
              <a:spcBef>
                <a:spcPts val="700"/>
              </a:spcBef>
              <a:spcAft>
                <a:spcPct val="0"/>
              </a:spcAft>
              <a:buChar char="•"/>
              <a:defRPr sz="1300" b="1">
                <a:solidFill>
                  <a:srgbClr val="6A737B"/>
                </a:solidFill>
                <a:latin typeface="+mn-lt"/>
              </a:defRPr>
            </a:lvl3pPr>
            <a:lvl4pPr marL="817563" indent="-1588" algn="l" rtl="0" eaLnBrk="1" fontAlgn="base" hangingPunct="1">
              <a:spcBef>
                <a:spcPct val="0"/>
              </a:spcBef>
              <a:spcAft>
                <a:spcPct val="0"/>
              </a:spcAft>
              <a:buChar char="–"/>
              <a:defRPr sz="1100">
                <a:solidFill>
                  <a:srgbClr val="67737A"/>
                </a:solidFill>
                <a:latin typeface="+mn-lt"/>
              </a:defRPr>
            </a:lvl4pPr>
            <a:lvl5pPr marL="1000125" indent="-180975" algn="l" rtl="0" eaLnBrk="1" fontAlgn="base" hangingPunct="1">
              <a:spcBef>
                <a:spcPts val="600"/>
              </a:spcBef>
              <a:spcAft>
                <a:spcPct val="0"/>
              </a:spcAft>
              <a:buFont typeface="Tahoma" pitchFamily="34" charset="0"/>
              <a:buChar char="−"/>
              <a:defRPr sz="900">
                <a:solidFill>
                  <a:srgbClr val="67737A"/>
                </a:solidFill>
                <a:latin typeface="+mn-lt"/>
              </a:defRPr>
            </a:lvl5pPr>
            <a:lvl6pPr marL="1444625" indent="-228600" algn="l" rtl="0" eaLnBrk="1" fontAlgn="base" hangingPunct="1">
              <a:spcBef>
                <a:spcPct val="0"/>
              </a:spcBef>
              <a:spcAft>
                <a:spcPct val="0"/>
              </a:spcAft>
              <a:buChar char="»"/>
              <a:defRPr sz="900">
                <a:solidFill>
                  <a:schemeClr val="bg2"/>
                </a:solidFill>
                <a:latin typeface="+mn-lt"/>
              </a:defRPr>
            </a:lvl6pPr>
            <a:lvl7pPr marL="1901825" indent="-228600" algn="l" rtl="0" eaLnBrk="1" fontAlgn="base" hangingPunct="1">
              <a:spcBef>
                <a:spcPct val="0"/>
              </a:spcBef>
              <a:spcAft>
                <a:spcPct val="0"/>
              </a:spcAft>
              <a:buChar char="»"/>
              <a:defRPr sz="900">
                <a:solidFill>
                  <a:schemeClr val="bg2"/>
                </a:solidFill>
                <a:latin typeface="+mn-lt"/>
              </a:defRPr>
            </a:lvl7pPr>
            <a:lvl8pPr marL="2359025" indent="-228600" algn="l" rtl="0" eaLnBrk="1" fontAlgn="base" hangingPunct="1">
              <a:spcBef>
                <a:spcPct val="0"/>
              </a:spcBef>
              <a:spcAft>
                <a:spcPct val="0"/>
              </a:spcAft>
              <a:buChar char="»"/>
              <a:defRPr sz="900">
                <a:solidFill>
                  <a:schemeClr val="bg2"/>
                </a:solidFill>
                <a:latin typeface="+mn-lt"/>
              </a:defRPr>
            </a:lvl8pPr>
            <a:lvl9pPr marL="2816225" indent="-228600" algn="l" rtl="0" eaLnBrk="1" fontAlgn="base" hangingPunct="1">
              <a:spcBef>
                <a:spcPct val="0"/>
              </a:spcBef>
              <a:spcAft>
                <a:spcPct val="0"/>
              </a:spcAft>
              <a:buChar char="»"/>
              <a:defRPr sz="900">
                <a:solidFill>
                  <a:schemeClr val="bg2"/>
                </a:solidFill>
                <a:latin typeface="+mn-lt"/>
              </a:defRPr>
            </a:lvl9pPr>
          </a:lstStyle>
          <a:p>
            <a:endParaRPr lang="nl-BE" dirty="0" smtClean="0"/>
          </a:p>
          <a:p>
            <a:endParaRPr lang="nl-BE" sz="2400" dirty="0" smtClean="0"/>
          </a:p>
          <a:p>
            <a:pPr lvl="1"/>
            <a:endParaRPr lang="en-GB" dirty="0" smtClean="0"/>
          </a:p>
        </p:txBody>
      </p:sp>
      <p:sp>
        <p:nvSpPr>
          <p:cNvPr id="6" name="Date Placeholder 5"/>
          <p:cNvSpPr>
            <a:spLocks noGrp="1"/>
          </p:cNvSpPr>
          <p:nvPr>
            <p:ph type="dt" sz="half" idx="10"/>
          </p:nvPr>
        </p:nvSpPr>
        <p:spPr/>
        <p:txBody>
          <a:bodyPr/>
          <a:lstStyle/>
          <a:p>
            <a:pPr>
              <a:defRPr/>
            </a:pPr>
            <a:r>
              <a:rPr lang="nl-BE" dirty="0" smtClean="0"/>
              <a:t>02/09/2013</a:t>
            </a:r>
            <a:endParaRPr lang="en-GB"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996" y="2060848"/>
            <a:ext cx="6599584" cy="3967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9"/>
          <p:cNvSpPr>
            <a:spLocks noGrp="1" noChangeArrowheads="1"/>
          </p:cNvSpPr>
          <p:nvPr>
            <p:ph type="title" idx="4294967295"/>
          </p:nvPr>
        </p:nvSpPr>
        <p:spPr>
          <a:xfrm>
            <a:off x="534988" y="1484784"/>
            <a:ext cx="9433048" cy="885825"/>
          </a:xfrm>
          <a:noFill/>
        </p:spPr>
        <p:txBody>
          <a:bodyPr/>
          <a:lstStyle/>
          <a:p>
            <a:r>
              <a:rPr lang="en-GB" sz="2400" cap="none" dirty="0" err="1" smtClean="0"/>
              <a:t>Opdeling</a:t>
            </a:r>
            <a:r>
              <a:rPr lang="en-GB" sz="2400" cap="none" dirty="0" smtClean="0"/>
              <a:t> </a:t>
            </a:r>
            <a:r>
              <a:rPr lang="en-GB" sz="2400" cap="none" dirty="0" err="1" smtClean="0"/>
              <a:t>baten</a:t>
            </a:r>
            <a:r>
              <a:rPr lang="en-GB" sz="2400" cap="none" dirty="0" smtClean="0"/>
              <a:t> (</a:t>
            </a:r>
            <a:r>
              <a:rPr lang="en-GB" sz="2400" cap="none" dirty="0" err="1" smtClean="0"/>
              <a:t>geactualiseerd</a:t>
            </a:r>
            <a:r>
              <a:rPr lang="en-GB" sz="2400" cap="none" dirty="0" smtClean="0"/>
              <a:t> </a:t>
            </a:r>
            <a:r>
              <a:rPr lang="en-GB" sz="2400" cap="none" dirty="0" err="1" smtClean="0"/>
              <a:t>naar</a:t>
            </a:r>
            <a:r>
              <a:rPr lang="en-GB" sz="2400" cap="none" dirty="0" smtClean="0"/>
              <a:t> 2012)</a:t>
            </a:r>
            <a:br>
              <a:rPr lang="en-GB" sz="2400" cap="none" dirty="0" smtClean="0"/>
            </a:br>
            <a:endParaRPr lang="en-GB" sz="1800" cap="none" dirty="0" smtClean="0"/>
          </a:p>
        </p:txBody>
      </p:sp>
      <p:sp>
        <p:nvSpPr>
          <p:cNvPr id="9" name="Rectangle 20"/>
          <p:cNvSpPr txBox="1">
            <a:spLocks noChangeArrowheads="1"/>
          </p:cNvSpPr>
          <p:nvPr/>
        </p:nvSpPr>
        <p:spPr bwMode="gray">
          <a:xfrm>
            <a:off x="606996" y="2492896"/>
            <a:ext cx="9379073" cy="381565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266700" indent="-266700" algn="l" rtl="0" eaLnBrk="1" fontAlgn="base" hangingPunct="1">
              <a:lnSpc>
                <a:spcPts val="2600"/>
              </a:lnSpc>
              <a:spcBef>
                <a:spcPts val="1400"/>
              </a:spcBef>
              <a:spcAft>
                <a:spcPct val="0"/>
              </a:spcAft>
              <a:buClr>
                <a:srgbClr val="00A9A1"/>
              </a:buClr>
              <a:buSzPct val="115000"/>
              <a:buFont typeface="Wingdings" pitchFamily="2" charset="2"/>
              <a:buChar char="§"/>
              <a:defRPr lang="fr-FR" sz="2200" dirty="0">
                <a:solidFill>
                  <a:srgbClr val="6A737B"/>
                </a:solidFill>
                <a:latin typeface="+mn-lt"/>
                <a:ea typeface="+mn-ea"/>
                <a:cs typeface="+mn-cs"/>
              </a:defRPr>
            </a:lvl1pPr>
            <a:lvl2pPr marL="457200" indent="-188913" algn="l" rtl="0" eaLnBrk="1" fontAlgn="base" hangingPunct="1">
              <a:spcBef>
                <a:spcPts val="1100"/>
              </a:spcBef>
              <a:spcAft>
                <a:spcPts val="200"/>
              </a:spcAft>
              <a:buChar char="-"/>
              <a:defRPr lang="fr-FR" sz="1600" dirty="0">
                <a:solidFill>
                  <a:srgbClr val="00A9A1"/>
                </a:solidFill>
                <a:latin typeface="+mn-lt"/>
              </a:defRPr>
            </a:lvl2pPr>
            <a:lvl3pPr marL="638175" indent="-179388" algn="l" rtl="0" eaLnBrk="1" fontAlgn="base" hangingPunct="1">
              <a:spcBef>
                <a:spcPts val="700"/>
              </a:spcBef>
              <a:spcAft>
                <a:spcPct val="0"/>
              </a:spcAft>
              <a:buChar char="•"/>
              <a:defRPr sz="1300" b="1">
                <a:solidFill>
                  <a:srgbClr val="6A737B"/>
                </a:solidFill>
                <a:latin typeface="+mn-lt"/>
              </a:defRPr>
            </a:lvl3pPr>
            <a:lvl4pPr marL="817563" indent="-1588" algn="l" rtl="0" eaLnBrk="1" fontAlgn="base" hangingPunct="1">
              <a:spcBef>
                <a:spcPct val="0"/>
              </a:spcBef>
              <a:spcAft>
                <a:spcPct val="0"/>
              </a:spcAft>
              <a:buChar char="–"/>
              <a:defRPr sz="1100">
                <a:solidFill>
                  <a:srgbClr val="67737A"/>
                </a:solidFill>
                <a:latin typeface="+mn-lt"/>
              </a:defRPr>
            </a:lvl4pPr>
            <a:lvl5pPr marL="1000125" indent="-180975" algn="l" rtl="0" eaLnBrk="1" fontAlgn="base" hangingPunct="1">
              <a:spcBef>
                <a:spcPts val="600"/>
              </a:spcBef>
              <a:spcAft>
                <a:spcPct val="0"/>
              </a:spcAft>
              <a:buFont typeface="Tahoma" pitchFamily="34" charset="0"/>
              <a:buChar char="−"/>
              <a:defRPr sz="900">
                <a:solidFill>
                  <a:srgbClr val="67737A"/>
                </a:solidFill>
                <a:latin typeface="+mn-lt"/>
              </a:defRPr>
            </a:lvl5pPr>
            <a:lvl6pPr marL="1444625" indent="-228600" algn="l" rtl="0" eaLnBrk="1" fontAlgn="base" hangingPunct="1">
              <a:spcBef>
                <a:spcPct val="0"/>
              </a:spcBef>
              <a:spcAft>
                <a:spcPct val="0"/>
              </a:spcAft>
              <a:buChar char="»"/>
              <a:defRPr sz="900">
                <a:solidFill>
                  <a:schemeClr val="bg2"/>
                </a:solidFill>
                <a:latin typeface="+mn-lt"/>
              </a:defRPr>
            </a:lvl6pPr>
            <a:lvl7pPr marL="1901825" indent="-228600" algn="l" rtl="0" eaLnBrk="1" fontAlgn="base" hangingPunct="1">
              <a:spcBef>
                <a:spcPct val="0"/>
              </a:spcBef>
              <a:spcAft>
                <a:spcPct val="0"/>
              </a:spcAft>
              <a:buChar char="»"/>
              <a:defRPr sz="900">
                <a:solidFill>
                  <a:schemeClr val="bg2"/>
                </a:solidFill>
                <a:latin typeface="+mn-lt"/>
              </a:defRPr>
            </a:lvl7pPr>
            <a:lvl8pPr marL="2359025" indent="-228600" algn="l" rtl="0" eaLnBrk="1" fontAlgn="base" hangingPunct="1">
              <a:spcBef>
                <a:spcPct val="0"/>
              </a:spcBef>
              <a:spcAft>
                <a:spcPct val="0"/>
              </a:spcAft>
              <a:buChar char="»"/>
              <a:defRPr sz="900">
                <a:solidFill>
                  <a:schemeClr val="bg2"/>
                </a:solidFill>
                <a:latin typeface="+mn-lt"/>
              </a:defRPr>
            </a:lvl8pPr>
            <a:lvl9pPr marL="2816225" indent="-228600" algn="l" rtl="0" eaLnBrk="1" fontAlgn="base" hangingPunct="1">
              <a:spcBef>
                <a:spcPct val="0"/>
              </a:spcBef>
              <a:spcAft>
                <a:spcPct val="0"/>
              </a:spcAft>
              <a:buChar char="»"/>
              <a:defRPr sz="900">
                <a:solidFill>
                  <a:schemeClr val="bg2"/>
                </a:solidFill>
                <a:latin typeface="+mn-lt"/>
              </a:defRPr>
            </a:lvl9pPr>
          </a:lstStyle>
          <a:p>
            <a:endParaRPr lang="nl-BE" dirty="0" smtClean="0"/>
          </a:p>
          <a:p>
            <a:endParaRPr lang="nl-BE" sz="2400" dirty="0" smtClean="0"/>
          </a:p>
          <a:p>
            <a:pPr lvl="1"/>
            <a:endParaRPr lang="en-GB" dirty="0" smtClean="0"/>
          </a:p>
        </p:txBody>
      </p:sp>
      <p:sp>
        <p:nvSpPr>
          <p:cNvPr id="6" name="Date Placeholder 5"/>
          <p:cNvSpPr>
            <a:spLocks noGrp="1"/>
          </p:cNvSpPr>
          <p:nvPr>
            <p:ph type="dt" sz="half" idx="10"/>
          </p:nvPr>
        </p:nvSpPr>
        <p:spPr/>
        <p:txBody>
          <a:bodyPr/>
          <a:lstStyle/>
          <a:p>
            <a:pPr>
              <a:defRPr/>
            </a:pPr>
            <a:r>
              <a:rPr lang="nl-BE" smtClean="0"/>
              <a:t>06/02/2013</a:t>
            </a:r>
            <a:endParaRPr lang="en-GB"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171" y="2054224"/>
            <a:ext cx="8198729" cy="411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9"/>
          <p:cNvSpPr>
            <a:spLocks noGrp="1" noChangeArrowheads="1"/>
          </p:cNvSpPr>
          <p:nvPr>
            <p:ph type="title" idx="4294967295"/>
          </p:nvPr>
        </p:nvSpPr>
        <p:spPr>
          <a:xfrm>
            <a:off x="534988" y="1484784"/>
            <a:ext cx="9433048" cy="885825"/>
          </a:xfrm>
          <a:noFill/>
        </p:spPr>
        <p:txBody>
          <a:bodyPr/>
          <a:lstStyle/>
          <a:p>
            <a:r>
              <a:rPr lang="en-GB" sz="2400" cap="none" dirty="0" err="1" smtClean="0"/>
              <a:t>Baten</a:t>
            </a:r>
            <a:r>
              <a:rPr lang="en-GB" sz="2400" cap="none" dirty="0" smtClean="0"/>
              <a:t> versus </a:t>
            </a:r>
            <a:r>
              <a:rPr lang="en-GB" sz="2400" cap="none" dirty="0" err="1" smtClean="0"/>
              <a:t>kosten</a:t>
            </a:r>
            <a:r>
              <a:rPr lang="en-GB" sz="2400" cap="none" dirty="0" smtClean="0"/>
              <a:t> (</a:t>
            </a:r>
            <a:r>
              <a:rPr lang="en-GB" sz="2400" cap="none" dirty="0" err="1" smtClean="0"/>
              <a:t>geactualiseerd</a:t>
            </a:r>
            <a:r>
              <a:rPr lang="en-GB" sz="2400" cap="none" dirty="0" smtClean="0"/>
              <a:t> </a:t>
            </a:r>
            <a:r>
              <a:rPr lang="en-GB" sz="2400" cap="none" dirty="0" err="1" smtClean="0"/>
              <a:t>naar</a:t>
            </a:r>
            <a:r>
              <a:rPr lang="en-GB" sz="2400" cap="none" dirty="0" smtClean="0"/>
              <a:t> 2012)</a:t>
            </a:r>
            <a:br>
              <a:rPr lang="en-GB" sz="2400" cap="none" dirty="0" smtClean="0"/>
            </a:br>
            <a:endParaRPr lang="en-GB" sz="1800" cap="none" dirty="0" smtClean="0"/>
          </a:p>
        </p:txBody>
      </p:sp>
      <p:sp>
        <p:nvSpPr>
          <p:cNvPr id="9" name="Rectangle 20"/>
          <p:cNvSpPr txBox="1">
            <a:spLocks noChangeArrowheads="1"/>
          </p:cNvSpPr>
          <p:nvPr/>
        </p:nvSpPr>
        <p:spPr bwMode="gray">
          <a:xfrm>
            <a:off x="606996" y="2492896"/>
            <a:ext cx="9379073" cy="381565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266700" indent="-266700" algn="l" rtl="0" eaLnBrk="1" fontAlgn="base" hangingPunct="1">
              <a:lnSpc>
                <a:spcPts val="2600"/>
              </a:lnSpc>
              <a:spcBef>
                <a:spcPts val="1400"/>
              </a:spcBef>
              <a:spcAft>
                <a:spcPct val="0"/>
              </a:spcAft>
              <a:buClr>
                <a:srgbClr val="00A9A1"/>
              </a:buClr>
              <a:buSzPct val="115000"/>
              <a:buFont typeface="Wingdings" pitchFamily="2" charset="2"/>
              <a:buChar char="§"/>
              <a:defRPr lang="fr-FR" sz="2200" dirty="0">
                <a:solidFill>
                  <a:srgbClr val="6A737B"/>
                </a:solidFill>
                <a:latin typeface="+mn-lt"/>
                <a:ea typeface="+mn-ea"/>
                <a:cs typeface="+mn-cs"/>
              </a:defRPr>
            </a:lvl1pPr>
            <a:lvl2pPr marL="457200" indent="-188913" algn="l" rtl="0" eaLnBrk="1" fontAlgn="base" hangingPunct="1">
              <a:spcBef>
                <a:spcPts val="1100"/>
              </a:spcBef>
              <a:spcAft>
                <a:spcPts val="200"/>
              </a:spcAft>
              <a:buChar char="-"/>
              <a:defRPr lang="fr-FR" sz="1600" dirty="0">
                <a:solidFill>
                  <a:srgbClr val="00A9A1"/>
                </a:solidFill>
                <a:latin typeface="+mn-lt"/>
              </a:defRPr>
            </a:lvl2pPr>
            <a:lvl3pPr marL="638175" indent="-179388" algn="l" rtl="0" eaLnBrk="1" fontAlgn="base" hangingPunct="1">
              <a:spcBef>
                <a:spcPts val="700"/>
              </a:spcBef>
              <a:spcAft>
                <a:spcPct val="0"/>
              </a:spcAft>
              <a:buChar char="•"/>
              <a:defRPr sz="1300" b="1">
                <a:solidFill>
                  <a:srgbClr val="6A737B"/>
                </a:solidFill>
                <a:latin typeface="+mn-lt"/>
              </a:defRPr>
            </a:lvl3pPr>
            <a:lvl4pPr marL="817563" indent="-1588" algn="l" rtl="0" eaLnBrk="1" fontAlgn="base" hangingPunct="1">
              <a:spcBef>
                <a:spcPct val="0"/>
              </a:spcBef>
              <a:spcAft>
                <a:spcPct val="0"/>
              </a:spcAft>
              <a:buChar char="–"/>
              <a:defRPr sz="1100">
                <a:solidFill>
                  <a:srgbClr val="67737A"/>
                </a:solidFill>
                <a:latin typeface="+mn-lt"/>
              </a:defRPr>
            </a:lvl4pPr>
            <a:lvl5pPr marL="1000125" indent="-180975" algn="l" rtl="0" eaLnBrk="1" fontAlgn="base" hangingPunct="1">
              <a:spcBef>
                <a:spcPts val="600"/>
              </a:spcBef>
              <a:spcAft>
                <a:spcPct val="0"/>
              </a:spcAft>
              <a:buFont typeface="Tahoma" pitchFamily="34" charset="0"/>
              <a:buChar char="−"/>
              <a:defRPr sz="900">
                <a:solidFill>
                  <a:srgbClr val="67737A"/>
                </a:solidFill>
                <a:latin typeface="+mn-lt"/>
              </a:defRPr>
            </a:lvl5pPr>
            <a:lvl6pPr marL="1444625" indent="-228600" algn="l" rtl="0" eaLnBrk="1" fontAlgn="base" hangingPunct="1">
              <a:spcBef>
                <a:spcPct val="0"/>
              </a:spcBef>
              <a:spcAft>
                <a:spcPct val="0"/>
              </a:spcAft>
              <a:buChar char="»"/>
              <a:defRPr sz="900">
                <a:solidFill>
                  <a:schemeClr val="bg2"/>
                </a:solidFill>
                <a:latin typeface="+mn-lt"/>
              </a:defRPr>
            </a:lvl6pPr>
            <a:lvl7pPr marL="1901825" indent="-228600" algn="l" rtl="0" eaLnBrk="1" fontAlgn="base" hangingPunct="1">
              <a:spcBef>
                <a:spcPct val="0"/>
              </a:spcBef>
              <a:spcAft>
                <a:spcPct val="0"/>
              </a:spcAft>
              <a:buChar char="»"/>
              <a:defRPr sz="900">
                <a:solidFill>
                  <a:schemeClr val="bg2"/>
                </a:solidFill>
                <a:latin typeface="+mn-lt"/>
              </a:defRPr>
            </a:lvl7pPr>
            <a:lvl8pPr marL="2359025" indent="-228600" algn="l" rtl="0" eaLnBrk="1" fontAlgn="base" hangingPunct="1">
              <a:spcBef>
                <a:spcPct val="0"/>
              </a:spcBef>
              <a:spcAft>
                <a:spcPct val="0"/>
              </a:spcAft>
              <a:buChar char="»"/>
              <a:defRPr sz="900">
                <a:solidFill>
                  <a:schemeClr val="bg2"/>
                </a:solidFill>
                <a:latin typeface="+mn-lt"/>
              </a:defRPr>
            </a:lvl8pPr>
            <a:lvl9pPr marL="2816225" indent="-228600" algn="l" rtl="0" eaLnBrk="1" fontAlgn="base" hangingPunct="1">
              <a:spcBef>
                <a:spcPct val="0"/>
              </a:spcBef>
              <a:spcAft>
                <a:spcPct val="0"/>
              </a:spcAft>
              <a:buChar char="»"/>
              <a:defRPr sz="900">
                <a:solidFill>
                  <a:schemeClr val="bg2"/>
                </a:solidFill>
                <a:latin typeface="+mn-lt"/>
              </a:defRPr>
            </a:lvl9pPr>
          </a:lstStyle>
          <a:p>
            <a:endParaRPr lang="nl-BE" dirty="0" smtClean="0"/>
          </a:p>
          <a:p>
            <a:endParaRPr lang="nl-BE" sz="2400" dirty="0" smtClean="0"/>
          </a:p>
          <a:p>
            <a:pPr lvl="1"/>
            <a:endParaRPr lang="en-GB" dirty="0" smtClean="0"/>
          </a:p>
        </p:txBody>
      </p:sp>
      <p:sp>
        <p:nvSpPr>
          <p:cNvPr id="6" name="Date Placeholder 5"/>
          <p:cNvSpPr>
            <a:spLocks noGrp="1"/>
          </p:cNvSpPr>
          <p:nvPr>
            <p:ph type="dt" sz="half" idx="10"/>
          </p:nvPr>
        </p:nvSpPr>
        <p:spPr/>
        <p:txBody>
          <a:bodyPr/>
          <a:lstStyle/>
          <a:p>
            <a:pPr>
              <a:defRPr/>
            </a:pPr>
            <a:r>
              <a:rPr lang="nl-BE" smtClean="0"/>
              <a:t>06/02/2013</a:t>
            </a:r>
            <a:endParaRPr lang="en-GB"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388" y="2054223"/>
            <a:ext cx="6743352" cy="4053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8"/>
          <p:cNvSpPr>
            <a:spLocks noGrp="1" noChangeArrowheads="1"/>
          </p:cNvSpPr>
          <p:nvPr>
            <p:ph type="sldNum" sz="quarter" idx="11"/>
          </p:nvPr>
        </p:nvSpPr>
        <p:spPr>
          <a:noFill/>
        </p:spPr>
        <p:txBody>
          <a:bodyPr/>
          <a:lstStyle/>
          <a:p>
            <a:fld id="{BC9858B0-7467-4671-A8DE-A2F192F8A054}" type="slidenum">
              <a:rPr lang="en-US" smtClean="0"/>
              <a:pPr/>
              <a:t>30</a:t>
            </a:fld>
            <a:endParaRPr lang="en-US" smtClean="0"/>
          </a:p>
        </p:txBody>
      </p:sp>
      <p:sp>
        <p:nvSpPr>
          <p:cNvPr id="8" name="Rectangle 19"/>
          <p:cNvSpPr>
            <a:spLocks noGrp="1" noChangeArrowheads="1"/>
          </p:cNvSpPr>
          <p:nvPr>
            <p:ph type="title" idx="4294967295"/>
          </p:nvPr>
        </p:nvSpPr>
        <p:spPr>
          <a:xfrm>
            <a:off x="534988" y="1484784"/>
            <a:ext cx="9433048" cy="885825"/>
          </a:xfrm>
          <a:noFill/>
        </p:spPr>
        <p:txBody>
          <a:bodyPr/>
          <a:lstStyle/>
          <a:p>
            <a:r>
              <a:rPr lang="en-GB" cap="none" dirty="0" err="1" smtClean="0"/>
              <a:t>Besluit</a:t>
            </a:r>
            <a:r>
              <a:rPr lang="en-GB" cap="none" dirty="0" smtClean="0">
                <a:solidFill>
                  <a:srgbClr val="FF0000"/>
                </a:solidFill>
              </a:rPr>
              <a:t/>
            </a:r>
            <a:br>
              <a:rPr lang="en-GB" cap="none" dirty="0" smtClean="0">
                <a:solidFill>
                  <a:srgbClr val="FF0000"/>
                </a:solidFill>
              </a:rPr>
            </a:br>
            <a:r>
              <a:rPr lang="en-GB" cap="none" dirty="0" smtClean="0"/>
              <a:t/>
            </a:r>
            <a:br>
              <a:rPr lang="en-GB" cap="none" dirty="0" smtClean="0"/>
            </a:br>
            <a:endParaRPr lang="en-GB" sz="2400" cap="none" dirty="0" smtClean="0"/>
          </a:p>
        </p:txBody>
      </p:sp>
      <p:sp>
        <p:nvSpPr>
          <p:cNvPr id="9" name="Rectangle 20"/>
          <p:cNvSpPr txBox="1">
            <a:spLocks noChangeArrowheads="1"/>
          </p:cNvSpPr>
          <p:nvPr/>
        </p:nvSpPr>
        <p:spPr bwMode="gray">
          <a:xfrm>
            <a:off x="606996" y="2132856"/>
            <a:ext cx="9379073" cy="417569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266700" indent="-266700" algn="l" rtl="0" eaLnBrk="1" fontAlgn="base" hangingPunct="1">
              <a:lnSpc>
                <a:spcPts val="2600"/>
              </a:lnSpc>
              <a:spcBef>
                <a:spcPts val="1400"/>
              </a:spcBef>
              <a:spcAft>
                <a:spcPct val="0"/>
              </a:spcAft>
              <a:buClr>
                <a:srgbClr val="00A9A1"/>
              </a:buClr>
              <a:buSzPct val="115000"/>
              <a:buFont typeface="Wingdings" pitchFamily="2" charset="2"/>
              <a:buChar char="§"/>
              <a:defRPr lang="fr-FR" sz="2200" dirty="0">
                <a:solidFill>
                  <a:srgbClr val="6A737B"/>
                </a:solidFill>
                <a:latin typeface="+mn-lt"/>
                <a:ea typeface="+mn-ea"/>
                <a:cs typeface="+mn-cs"/>
              </a:defRPr>
            </a:lvl1pPr>
            <a:lvl2pPr marL="457200" indent="-188913" algn="l" rtl="0" eaLnBrk="1" fontAlgn="base" hangingPunct="1">
              <a:spcBef>
                <a:spcPts val="1100"/>
              </a:spcBef>
              <a:spcAft>
                <a:spcPts val="200"/>
              </a:spcAft>
              <a:buChar char="-"/>
              <a:defRPr lang="fr-FR" sz="1600" dirty="0">
                <a:solidFill>
                  <a:srgbClr val="00A9A1"/>
                </a:solidFill>
                <a:latin typeface="+mn-lt"/>
              </a:defRPr>
            </a:lvl2pPr>
            <a:lvl3pPr marL="638175" indent="-179388" algn="l" rtl="0" eaLnBrk="1" fontAlgn="base" hangingPunct="1">
              <a:spcBef>
                <a:spcPts val="700"/>
              </a:spcBef>
              <a:spcAft>
                <a:spcPct val="0"/>
              </a:spcAft>
              <a:buChar char="•"/>
              <a:defRPr sz="1300" b="1">
                <a:solidFill>
                  <a:srgbClr val="6A737B"/>
                </a:solidFill>
                <a:latin typeface="+mn-lt"/>
              </a:defRPr>
            </a:lvl3pPr>
            <a:lvl4pPr marL="817563" indent="-1588" algn="l" rtl="0" eaLnBrk="1" fontAlgn="base" hangingPunct="1">
              <a:spcBef>
                <a:spcPct val="0"/>
              </a:spcBef>
              <a:spcAft>
                <a:spcPct val="0"/>
              </a:spcAft>
              <a:buChar char="–"/>
              <a:defRPr sz="1100">
                <a:solidFill>
                  <a:srgbClr val="67737A"/>
                </a:solidFill>
                <a:latin typeface="+mn-lt"/>
              </a:defRPr>
            </a:lvl4pPr>
            <a:lvl5pPr marL="1000125" indent="-180975" algn="l" rtl="0" eaLnBrk="1" fontAlgn="base" hangingPunct="1">
              <a:spcBef>
                <a:spcPts val="600"/>
              </a:spcBef>
              <a:spcAft>
                <a:spcPct val="0"/>
              </a:spcAft>
              <a:buFont typeface="Tahoma" pitchFamily="34" charset="0"/>
              <a:buChar char="−"/>
              <a:defRPr sz="900">
                <a:solidFill>
                  <a:srgbClr val="67737A"/>
                </a:solidFill>
                <a:latin typeface="+mn-lt"/>
              </a:defRPr>
            </a:lvl5pPr>
            <a:lvl6pPr marL="1444625" indent="-228600" algn="l" rtl="0" eaLnBrk="1" fontAlgn="base" hangingPunct="1">
              <a:spcBef>
                <a:spcPct val="0"/>
              </a:spcBef>
              <a:spcAft>
                <a:spcPct val="0"/>
              </a:spcAft>
              <a:buChar char="»"/>
              <a:defRPr sz="900">
                <a:solidFill>
                  <a:schemeClr val="bg2"/>
                </a:solidFill>
                <a:latin typeface="+mn-lt"/>
              </a:defRPr>
            </a:lvl6pPr>
            <a:lvl7pPr marL="1901825" indent="-228600" algn="l" rtl="0" eaLnBrk="1" fontAlgn="base" hangingPunct="1">
              <a:spcBef>
                <a:spcPct val="0"/>
              </a:spcBef>
              <a:spcAft>
                <a:spcPct val="0"/>
              </a:spcAft>
              <a:buChar char="»"/>
              <a:defRPr sz="900">
                <a:solidFill>
                  <a:schemeClr val="bg2"/>
                </a:solidFill>
                <a:latin typeface="+mn-lt"/>
              </a:defRPr>
            </a:lvl7pPr>
            <a:lvl8pPr marL="2359025" indent="-228600" algn="l" rtl="0" eaLnBrk="1" fontAlgn="base" hangingPunct="1">
              <a:spcBef>
                <a:spcPct val="0"/>
              </a:spcBef>
              <a:spcAft>
                <a:spcPct val="0"/>
              </a:spcAft>
              <a:buChar char="»"/>
              <a:defRPr sz="900">
                <a:solidFill>
                  <a:schemeClr val="bg2"/>
                </a:solidFill>
                <a:latin typeface="+mn-lt"/>
              </a:defRPr>
            </a:lvl8pPr>
            <a:lvl9pPr marL="2816225" indent="-228600" algn="l" rtl="0" eaLnBrk="1" fontAlgn="base" hangingPunct="1">
              <a:spcBef>
                <a:spcPct val="0"/>
              </a:spcBef>
              <a:spcAft>
                <a:spcPct val="0"/>
              </a:spcAft>
              <a:buChar char="»"/>
              <a:defRPr sz="900">
                <a:solidFill>
                  <a:schemeClr val="bg2"/>
                </a:solidFill>
                <a:latin typeface="+mn-lt"/>
              </a:defRPr>
            </a:lvl9pPr>
          </a:lstStyle>
          <a:p>
            <a:pPr>
              <a:buNone/>
            </a:pPr>
            <a:endParaRPr lang="nl-BE" dirty="0" smtClean="0"/>
          </a:p>
        </p:txBody>
      </p:sp>
      <p:pic>
        <p:nvPicPr>
          <p:cNvPr id="5" name="Picture 4" descr="Logo_IMDC_2008_transparant.gif"/>
          <p:cNvPicPr/>
          <p:nvPr/>
        </p:nvPicPr>
        <p:blipFill>
          <a:blip r:embed="rId2" cstate="screen">
            <a:lum bright="70000" contrast="-70000"/>
          </a:blip>
          <a:stretch>
            <a:fillRect/>
          </a:stretch>
        </p:blipFill>
        <p:spPr>
          <a:xfrm>
            <a:off x="8167836" y="332656"/>
            <a:ext cx="1750297" cy="432048"/>
          </a:xfrm>
          <a:prstGeom prst="rect">
            <a:avLst/>
          </a:prstGeom>
        </p:spPr>
      </p:pic>
      <p:sp>
        <p:nvSpPr>
          <p:cNvPr id="6" name="Rectangle 20"/>
          <p:cNvSpPr txBox="1">
            <a:spLocks noChangeArrowheads="1"/>
          </p:cNvSpPr>
          <p:nvPr/>
        </p:nvSpPr>
        <p:spPr bwMode="gray">
          <a:xfrm>
            <a:off x="606996" y="2133624"/>
            <a:ext cx="9379073" cy="417569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marL="266700" indent="-266700" algn="l" rtl="0" eaLnBrk="1" fontAlgn="base" hangingPunct="1">
              <a:lnSpc>
                <a:spcPts val="2600"/>
              </a:lnSpc>
              <a:spcBef>
                <a:spcPts val="1400"/>
              </a:spcBef>
              <a:spcAft>
                <a:spcPct val="0"/>
              </a:spcAft>
              <a:buClr>
                <a:srgbClr val="00A9A1"/>
              </a:buClr>
              <a:buSzPct val="115000"/>
              <a:buFont typeface="Wingdings" pitchFamily="2" charset="2"/>
              <a:buChar char="§"/>
              <a:defRPr lang="fr-FR" sz="2200" dirty="0">
                <a:solidFill>
                  <a:srgbClr val="6A737B"/>
                </a:solidFill>
                <a:latin typeface="+mn-lt"/>
                <a:ea typeface="+mn-ea"/>
                <a:cs typeface="+mn-cs"/>
              </a:defRPr>
            </a:lvl1pPr>
            <a:lvl2pPr marL="457200" indent="-188913" algn="l" rtl="0" eaLnBrk="1" fontAlgn="base" hangingPunct="1">
              <a:spcBef>
                <a:spcPts val="1100"/>
              </a:spcBef>
              <a:spcAft>
                <a:spcPts val="200"/>
              </a:spcAft>
              <a:buChar char="-"/>
              <a:defRPr lang="fr-FR" sz="1600" dirty="0">
                <a:solidFill>
                  <a:srgbClr val="00A9A1"/>
                </a:solidFill>
                <a:latin typeface="+mn-lt"/>
              </a:defRPr>
            </a:lvl2pPr>
            <a:lvl3pPr marL="638175" indent="-179388" algn="l" rtl="0" eaLnBrk="1" fontAlgn="base" hangingPunct="1">
              <a:spcBef>
                <a:spcPts val="700"/>
              </a:spcBef>
              <a:spcAft>
                <a:spcPct val="0"/>
              </a:spcAft>
              <a:buChar char="•"/>
              <a:defRPr sz="1300" b="1">
                <a:solidFill>
                  <a:srgbClr val="6A737B"/>
                </a:solidFill>
                <a:latin typeface="+mn-lt"/>
              </a:defRPr>
            </a:lvl3pPr>
            <a:lvl4pPr marL="817563" indent="-1588" algn="l" rtl="0" eaLnBrk="1" fontAlgn="base" hangingPunct="1">
              <a:spcBef>
                <a:spcPct val="0"/>
              </a:spcBef>
              <a:spcAft>
                <a:spcPct val="0"/>
              </a:spcAft>
              <a:buChar char="–"/>
              <a:defRPr sz="1100">
                <a:solidFill>
                  <a:srgbClr val="67737A"/>
                </a:solidFill>
                <a:latin typeface="+mn-lt"/>
              </a:defRPr>
            </a:lvl4pPr>
            <a:lvl5pPr marL="1000125" indent="-180975" algn="l" rtl="0" eaLnBrk="1" fontAlgn="base" hangingPunct="1">
              <a:spcBef>
                <a:spcPts val="600"/>
              </a:spcBef>
              <a:spcAft>
                <a:spcPct val="0"/>
              </a:spcAft>
              <a:buFont typeface="Tahoma" pitchFamily="34" charset="0"/>
              <a:buChar char="−"/>
              <a:defRPr sz="900">
                <a:solidFill>
                  <a:srgbClr val="67737A"/>
                </a:solidFill>
                <a:latin typeface="+mn-lt"/>
              </a:defRPr>
            </a:lvl5pPr>
            <a:lvl6pPr marL="1444625" indent="-228600" algn="l" rtl="0" eaLnBrk="1" fontAlgn="base" hangingPunct="1">
              <a:spcBef>
                <a:spcPct val="0"/>
              </a:spcBef>
              <a:spcAft>
                <a:spcPct val="0"/>
              </a:spcAft>
              <a:buChar char="»"/>
              <a:defRPr sz="900">
                <a:solidFill>
                  <a:schemeClr val="bg2"/>
                </a:solidFill>
                <a:latin typeface="+mn-lt"/>
              </a:defRPr>
            </a:lvl6pPr>
            <a:lvl7pPr marL="1901825" indent="-228600" algn="l" rtl="0" eaLnBrk="1" fontAlgn="base" hangingPunct="1">
              <a:spcBef>
                <a:spcPct val="0"/>
              </a:spcBef>
              <a:spcAft>
                <a:spcPct val="0"/>
              </a:spcAft>
              <a:buChar char="»"/>
              <a:defRPr sz="900">
                <a:solidFill>
                  <a:schemeClr val="bg2"/>
                </a:solidFill>
                <a:latin typeface="+mn-lt"/>
              </a:defRPr>
            </a:lvl7pPr>
            <a:lvl8pPr marL="2359025" indent="-228600" algn="l" rtl="0" eaLnBrk="1" fontAlgn="base" hangingPunct="1">
              <a:spcBef>
                <a:spcPct val="0"/>
              </a:spcBef>
              <a:spcAft>
                <a:spcPct val="0"/>
              </a:spcAft>
              <a:buChar char="»"/>
              <a:defRPr sz="900">
                <a:solidFill>
                  <a:schemeClr val="bg2"/>
                </a:solidFill>
                <a:latin typeface="+mn-lt"/>
              </a:defRPr>
            </a:lvl8pPr>
            <a:lvl9pPr marL="2816225" indent="-228600" algn="l" rtl="0" eaLnBrk="1" fontAlgn="base" hangingPunct="1">
              <a:spcBef>
                <a:spcPct val="0"/>
              </a:spcBef>
              <a:spcAft>
                <a:spcPct val="0"/>
              </a:spcAft>
              <a:buChar char="»"/>
              <a:defRPr sz="900">
                <a:solidFill>
                  <a:schemeClr val="bg2"/>
                </a:solidFill>
                <a:latin typeface="+mn-lt"/>
              </a:defRPr>
            </a:lvl9pPr>
          </a:lstStyle>
          <a:p>
            <a:r>
              <a:rPr lang="nl-BE" dirty="0" smtClean="0"/>
              <a:t>Alle alternatieven zorgen voor toename beladingsgraad</a:t>
            </a:r>
          </a:p>
          <a:p>
            <a:r>
              <a:rPr lang="nl-BE" dirty="0" smtClean="0"/>
              <a:t>Ruimtelijke impact is beperkt</a:t>
            </a:r>
          </a:p>
          <a:p>
            <a:r>
              <a:rPr lang="nl-BE" dirty="0" smtClean="0"/>
              <a:t>Beperkt verdiepen is goedkope maatregel met directe impact</a:t>
            </a:r>
          </a:p>
          <a:p>
            <a:r>
              <a:rPr lang="nl-BE" dirty="0" smtClean="0"/>
              <a:t>Bijkomende sluiscapaciteit is enkel zinvol bij bijkomende verdieping en aanpassing vaarweg</a:t>
            </a:r>
          </a:p>
          <a:p>
            <a:r>
              <a:rPr lang="nl-BE" dirty="0" smtClean="0"/>
              <a:t>Bijkomende sluiscapaciteit is enkel zinvol bij uitvoering ondersteunende maatregelen (ruimtelijk-economische ontwikkeling)</a:t>
            </a:r>
          </a:p>
          <a:p>
            <a:r>
              <a:rPr lang="nl-BE" dirty="0" smtClean="0"/>
              <a:t>Investering in beperkte aanpassing ‘Kop van Roeselare’ is zinvol vanuit kosten-batenperspectief (</a:t>
            </a:r>
            <a:r>
              <a:rPr lang="nl-BE" dirty="0" err="1" smtClean="0"/>
              <a:t>enkelstrooks</a:t>
            </a:r>
            <a:r>
              <a:rPr lang="nl-BE" dirty="0" smtClean="0"/>
              <a:t> Va, diepgang 2,9m)</a:t>
            </a:r>
          </a:p>
        </p:txBody>
      </p:sp>
    </p:spTree>
    <p:extLst>
      <p:ext uri="{BB962C8B-B14F-4D97-AF65-F5344CB8AC3E}">
        <p14:creationId xmlns:p14="http://schemas.microsoft.com/office/powerpoint/2010/main" val="795492292"/>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P 004652-52-001 Toelichting muren en tuinen">
  <a:themeElements>
    <a:clrScheme name="TE-GS_SalesTemplate 1">
      <a:dk1>
        <a:srgbClr val="5F5F5F"/>
      </a:dk1>
      <a:lt1>
        <a:srgbClr val="FFFFFF"/>
      </a:lt1>
      <a:dk2>
        <a:srgbClr val="1C2691"/>
      </a:dk2>
      <a:lt2>
        <a:srgbClr val="998F86"/>
      </a:lt2>
      <a:accent1>
        <a:srgbClr val="FFB414"/>
      </a:accent1>
      <a:accent2>
        <a:srgbClr val="FF6E23"/>
      </a:accent2>
      <a:accent3>
        <a:srgbClr val="FFFFFF"/>
      </a:accent3>
      <a:accent4>
        <a:srgbClr val="505050"/>
      </a:accent4>
      <a:accent5>
        <a:srgbClr val="FFD6AA"/>
      </a:accent5>
      <a:accent6>
        <a:srgbClr val="E7631F"/>
      </a:accent6>
      <a:hlink>
        <a:srgbClr val="BED700"/>
      </a:hlink>
      <a:folHlink>
        <a:srgbClr val="B91432"/>
      </a:folHlink>
    </a:clrScheme>
    <a:fontScheme name="Nouvelle présentatio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ahoma" charset="0"/>
          </a:defRPr>
        </a:defPPr>
      </a:lstStyle>
    </a:lnDef>
  </a:objectDefaults>
  <a:extraClrSchemeLst>
    <a:extraClrScheme>
      <a:clrScheme name="Nouvelle présentation 1">
        <a:dk1>
          <a:srgbClr val="000000"/>
        </a:dk1>
        <a:lt1>
          <a:srgbClr val="FFFFFF"/>
        </a:lt1>
        <a:dk2>
          <a:srgbClr val="009187"/>
        </a:dk2>
        <a:lt2>
          <a:srgbClr val="5F5F5F"/>
        </a:lt2>
        <a:accent1>
          <a:srgbClr val="5F5F5F"/>
        </a:accent1>
        <a:accent2>
          <a:srgbClr val="969187"/>
        </a:accent2>
        <a:accent3>
          <a:srgbClr val="FFFFFF"/>
        </a:accent3>
        <a:accent4>
          <a:srgbClr val="000000"/>
        </a:accent4>
        <a:accent5>
          <a:srgbClr val="B6B6B6"/>
        </a:accent5>
        <a:accent6>
          <a:srgbClr val="87837A"/>
        </a:accent6>
        <a:hlink>
          <a:srgbClr val="FFBE3C"/>
        </a:hlink>
        <a:folHlink>
          <a:srgbClr val="FAD28C"/>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9187"/>
        </a:dk2>
        <a:lt2>
          <a:srgbClr val="5F5F5F"/>
        </a:lt2>
        <a:accent1>
          <a:srgbClr val="969187"/>
        </a:accent1>
        <a:accent2>
          <a:srgbClr val="969187"/>
        </a:accent2>
        <a:accent3>
          <a:srgbClr val="FFFFFF"/>
        </a:accent3>
        <a:accent4>
          <a:srgbClr val="000000"/>
        </a:accent4>
        <a:accent5>
          <a:srgbClr val="C9C7C3"/>
        </a:accent5>
        <a:accent6>
          <a:srgbClr val="87837A"/>
        </a:accent6>
        <a:hlink>
          <a:srgbClr val="FFBE3C"/>
        </a:hlink>
        <a:folHlink>
          <a:srgbClr val="FAD28C"/>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9187"/>
        </a:dk2>
        <a:lt2>
          <a:srgbClr val="5F5F5F"/>
        </a:lt2>
        <a:accent1>
          <a:srgbClr val="A0AD00"/>
        </a:accent1>
        <a:accent2>
          <a:srgbClr val="969187"/>
        </a:accent2>
        <a:accent3>
          <a:srgbClr val="FFFFFF"/>
        </a:accent3>
        <a:accent4>
          <a:srgbClr val="000000"/>
        </a:accent4>
        <a:accent5>
          <a:srgbClr val="CDD3AA"/>
        </a:accent5>
        <a:accent6>
          <a:srgbClr val="87837A"/>
        </a:accent6>
        <a:hlink>
          <a:srgbClr val="FFBE3C"/>
        </a:hlink>
        <a:folHlink>
          <a:srgbClr val="FAD28C"/>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FFFFFF"/>
        </a:lt1>
        <a:dk2>
          <a:srgbClr val="009187"/>
        </a:dk2>
        <a:lt2>
          <a:srgbClr val="5F5F5F"/>
        </a:lt2>
        <a:accent1>
          <a:srgbClr val="D2C396"/>
        </a:accent1>
        <a:accent2>
          <a:srgbClr val="969187"/>
        </a:accent2>
        <a:accent3>
          <a:srgbClr val="FFFFFF"/>
        </a:accent3>
        <a:accent4>
          <a:srgbClr val="000000"/>
        </a:accent4>
        <a:accent5>
          <a:srgbClr val="E5DEC9"/>
        </a:accent5>
        <a:accent6>
          <a:srgbClr val="87837A"/>
        </a:accent6>
        <a:hlink>
          <a:srgbClr val="FFBE3C"/>
        </a:hlink>
        <a:folHlink>
          <a:srgbClr val="FAD28C"/>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FF"/>
        </a:lt1>
        <a:dk2>
          <a:srgbClr val="009187"/>
        </a:dk2>
        <a:lt2>
          <a:srgbClr val="5F5F5F"/>
        </a:lt2>
        <a:accent1>
          <a:srgbClr val="E17800"/>
        </a:accent1>
        <a:accent2>
          <a:srgbClr val="969187"/>
        </a:accent2>
        <a:accent3>
          <a:srgbClr val="FFFFFF"/>
        </a:accent3>
        <a:accent4>
          <a:srgbClr val="000000"/>
        </a:accent4>
        <a:accent5>
          <a:srgbClr val="EEBEAA"/>
        </a:accent5>
        <a:accent6>
          <a:srgbClr val="87837A"/>
        </a:accent6>
        <a:hlink>
          <a:srgbClr val="FFBE3C"/>
        </a:hlink>
        <a:folHlink>
          <a:srgbClr val="FAD28C"/>
        </a:folHlink>
      </a:clrScheme>
      <a:clrMap bg1="lt1" tx1="dk1" bg2="lt2" tx2="dk2" accent1="accent1" accent2="accent2" accent3="accent3" accent4="accent4" accent5="accent5" accent6="accent6" hlink="hlink" folHlink="folHlink"/>
    </a:extraClrScheme>
    <a:extraClrScheme>
      <a:clrScheme name="Title Master 1">
        <a:dk1>
          <a:srgbClr val="000000"/>
        </a:dk1>
        <a:lt1>
          <a:srgbClr val="FFFFFF"/>
        </a:lt1>
        <a:dk2>
          <a:srgbClr val="009187"/>
        </a:dk2>
        <a:lt2>
          <a:srgbClr val="5F5F5F"/>
        </a:lt2>
        <a:accent1>
          <a:srgbClr val="5F5F5F"/>
        </a:accent1>
        <a:accent2>
          <a:srgbClr val="969187"/>
        </a:accent2>
        <a:accent3>
          <a:srgbClr val="FFFFFF"/>
        </a:accent3>
        <a:accent4>
          <a:srgbClr val="000000"/>
        </a:accent4>
        <a:accent5>
          <a:srgbClr val="B6B6B6"/>
        </a:accent5>
        <a:accent6>
          <a:srgbClr val="87837A"/>
        </a:accent6>
        <a:hlink>
          <a:srgbClr val="FFBE3C"/>
        </a:hlink>
        <a:folHlink>
          <a:srgbClr val="FAD28C"/>
        </a:folHlink>
      </a:clrScheme>
      <a:clrMap bg1="lt1" tx1="dk1" bg2="lt2" tx2="dk2" accent1="accent1" accent2="accent2" accent3="accent3" accent4="accent4" accent5="accent5" accent6="accent6" hlink="hlink" folHlink="folHlink"/>
    </a:extraClrScheme>
    <a:extraClrScheme>
      <a:clrScheme name="Title Master 2">
        <a:dk1>
          <a:srgbClr val="000000"/>
        </a:dk1>
        <a:lt1>
          <a:srgbClr val="FFFFFF"/>
        </a:lt1>
        <a:dk2>
          <a:srgbClr val="009187"/>
        </a:dk2>
        <a:lt2>
          <a:srgbClr val="5F5F5F"/>
        </a:lt2>
        <a:accent1>
          <a:srgbClr val="969187"/>
        </a:accent1>
        <a:accent2>
          <a:srgbClr val="969187"/>
        </a:accent2>
        <a:accent3>
          <a:srgbClr val="FFFFFF"/>
        </a:accent3>
        <a:accent4>
          <a:srgbClr val="000000"/>
        </a:accent4>
        <a:accent5>
          <a:srgbClr val="C9C7C3"/>
        </a:accent5>
        <a:accent6>
          <a:srgbClr val="87837A"/>
        </a:accent6>
        <a:hlink>
          <a:srgbClr val="FFBE3C"/>
        </a:hlink>
        <a:folHlink>
          <a:srgbClr val="FAD28C"/>
        </a:folHlink>
      </a:clrScheme>
      <a:clrMap bg1="lt1" tx1="dk1" bg2="lt2" tx2="dk2" accent1="accent1" accent2="accent2" accent3="accent3" accent4="accent4" accent5="accent5" accent6="accent6" hlink="hlink" folHlink="folHlink"/>
    </a:extraClrScheme>
    <a:extraClrScheme>
      <a:clrScheme name="Title Master 3">
        <a:dk1>
          <a:srgbClr val="000000"/>
        </a:dk1>
        <a:lt1>
          <a:srgbClr val="FFFFFF"/>
        </a:lt1>
        <a:dk2>
          <a:srgbClr val="009187"/>
        </a:dk2>
        <a:lt2>
          <a:srgbClr val="5F5F5F"/>
        </a:lt2>
        <a:accent1>
          <a:srgbClr val="A0AD00"/>
        </a:accent1>
        <a:accent2>
          <a:srgbClr val="969187"/>
        </a:accent2>
        <a:accent3>
          <a:srgbClr val="FFFFFF"/>
        </a:accent3>
        <a:accent4>
          <a:srgbClr val="000000"/>
        </a:accent4>
        <a:accent5>
          <a:srgbClr val="CDD3AA"/>
        </a:accent5>
        <a:accent6>
          <a:srgbClr val="87837A"/>
        </a:accent6>
        <a:hlink>
          <a:srgbClr val="FFBE3C"/>
        </a:hlink>
        <a:folHlink>
          <a:srgbClr val="FAD28C"/>
        </a:folHlink>
      </a:clrScheme>
      <a:clrMap bg1="lt1" tx1="dk1" bg2="lt2" tx2="dk2" accent1="accent1" accent2="accent2" accent3="accent3" accent4="accent4" accent5="accent5" accent6="accent6" hlink="hlink" folHlink="folHlink"/>
    </a:extraClrScheme>
    <a:extraClrScheme>
      <a:clrScheme name="Title Master 4">
        <a:dk1>
          <a:srgbClr val="000000"/>
        </a:dk1>
        <a:lt1>
          <a:srgbClr val="FFFFFF"/>
        </a:lt1>
        <a:dk2>
          <a:srgbClr val="009187"/>
        </a:dk2>
        <a:lt2>
          <a:srgbClr val="5F5F5F"/>
        </a:lt2>
        <a:accent1>
          <a:srgbClr val="D2C396"/>
        </a:accent1>
        <a:accent2>
          <a:srgbClr val="969187"/>
        </a:accent2>
        <a:accent3>
          <a:srgbClr val="FFFFFF"/>
        </a:accent3>
        <a:accent4>
          <a:srgbClr val="000000"/>
        </a:accent4>
        <a:accent5>
          <a:srgbClr val="E5DEC9"/>
        </a:accent5>
        <a:accent6>
          <a:srgbClr val="87837A"/>
        </a:accent6>
        <a:hlink>
          <a:srgbClr val="FFBE3C"/>
        </a:hlink>
        <a:folHlink>
          <a:srgbClr val="FAD28C"/>
        </a:folHlink>
      </a:clrScheme>
      <a:clrMap bg1="lt1" tx1="dk1" bg2="lt2" tx2="dk2" accent1="accent1" accent2="accent2" accent3="accent3" accent4="accent4" accent5="accent5" accent6="accent6" hlink="hlink" folHlink="folHlink"/>
    </a:extraClrScheme>
    <a:extraClrScheme>
      <a:clrScheme name="Title Master 5">
        <a:dk1>
          <a:srgbClr val="000000"/>
        </a:dk1>
        <a:lt1>
          <a:srgbClr val="FFFFFF"/>
        </a:lt1>
        <a:dk2>
          <a:srgbClr val="009187"/>
        </a:dk2>
        <a:lt2>
          <a:srgbClr val="5F5F5F"/>
        </a:lt2>
        <a:accent1>
          <a:srgbClr val="E17800"/>
        </a:accent1>
        <a:accent2>
          <a:srgbClr val="969187"/>
        </a:accent2>
        <a:accent3>
          <a:srgbClr val="FFFFFF"/>
        </a:accent3>
        <a:accent4>
          <a:srgbClr val="000000"/>
        </a:accent4>
        <a:accent5>
          <a:srgbClr val="EEBEAA"/>
        </a:accent5>
        <a:accent6>
          <a:srgbClr val="87837A"/>
        </a:accent6>
        <a:hlink>
          <a:srgbClr val="FFBE3C"/>
        </a:hlink>
        <a:folHlink>
          <a:srgbClr val="FAD28C"/>
        </a:folHlink>
      </a:clrScheme>
      <a:clrMap bg1="lt1" tx1="dk1" bg2="lt2" tx2="dk2" accent1="accent1" accent2="accent2" accent3="accent3" accent4="accent4" accent5="accent5" accent6="accent6" hlink="hlink" folHlink="folHlink"/>
    </a:extraClrScheme>
    <a:extraClrScheme>
      <a:clrScheme name="Title Master 6">
        <a:dk1>
          <a:srgbClr val="5F5F5F"/>
        </a:dk1>
        <a:lt1>
          <a:srgbClr val="FFFFFF"/>
        </a:lt1>
        <a:dk2>
          <a:srgbClr val="1C2691"/>
        </a:dk2>
        <a:lt2>
          <a:srgbClr val="A6A199"/>
        </a:lt2>
        <a:accent1>
          <a:srgbClr val="BED700"/>
        </a:accent1>
        <a:accent2>
          <a:srgbClr val="FFB419"/>
        </a:accent2>
        <a:accent3>
          <a:srgbClr val="FFFFFF"/>
        </a:accent3>
        <a:accent4>
          <a:srgbClr val="505050"/>
        </a:accent4>
        <a:accent5>
          <a:srgbClr val="DBE8AA"/>
        </a:accent5>
        <a:accent6>
          <a:srgbClr val="E7A316"/>
        </a:accent6>
        <a:hlink>
          <a:srgbClr val="FF6E23"/>
        </a:hlink>
        <a:folHlink>
          <a:srgbClr val="E30044"/>
        </a:folHlink>
      </a:clrScheme>
      <a:clrMap bg1="lt1" tx1="dk1" bg2="lt2" tx2="dk2" accent1="accent1" accent2="accent2" accent3="accent3" accent4="accent4" accent5="accent5" accent6="accent6" hlink="hlink" folHlink="folHlink"/>
    </a:extraClrScheme>
    <a:extraClrScheme>
      <a:clrScheme name="Title Master 7">
        <a:dk1>
          <a:srgbClr val="5F5F5F"/>
        </a:dk1>
        <a:lt1>
          <a:srgbClr val="FFFFFF"/>
        </a:lt1>
        <a:dk2>
          <a:srgbClr val="1C2691"/>
        </a:dk2>
        <a:lt2>
          <a:srgbClr val="3366CC"/>
        </a:lt2>
        <a:accent1>
          <a:srgbClr val="BED700"/>
        </a:accent1>
        <a:accent2>
          <a:srgbClr val="FFB419"/>
        </a:accent2>
        <a:accent3>
          <a:srgbClr val="FFFFFF"/>
        </a:accent3>
        <a:accent4>
          <a:srgbClr val="505050"/>
        </a:accent4>
        <a:accent5>
          <a:srgbClr val="DBE8AA"/>
        </a:accent5>
        <a:accent6>
          <a:srgbClr val="E7A316"/>
        </a:accent6>
        <a:hlink>
          <a:srgbClr val="FF6E23"/>
        </a:hlink>
        <a:folHlink>
          <a:srgbClr val="E30044"/>
        </a:folHlink>
      </a:clrScheme>
      <a:clrMap bg1="lt1" tx1="dk1" bg2="lt2" tx2="dk2" accent1="accent1" accent2="accent2" accent3="accent3" accent4="accent4" accent5="accent5" accent6="accent6" hlink="hlink" folHlink="folHlink"/>
    </a:extraClrScheme>
    <a:extraClrScheme>
      <a:clrScheme name="TE-GS_SalesTemplate 1">
        <a:dk1>
          <a:srgbClr val="5F5F5F"/>
        </a:dk1>
        <a:lt1>
          <a:srgbClr val="FFFFFF"/>
        </a:lt1>
        <a:dk2>
          <a:srgbClr val="1C2691"/>
        </a:dk2>
        <a:lt2>
          <a:srgbClr val="998F86"/>
        </a:lt2>
        <a:accent1>
          <a:srgbClr val="FFB414"/>
        </a:accent1>
        <a:accent2>
          <a:srgbClr val="FF6E23"/>
        </a:accent2>
        <a:accent3>
          <a:srgbClr val="FFFFFF"/>
        </a:accent3>
        <a:accent4>
          <a:srgbClr val="505050"/>
        </a:accent4>
        <a:accent5>
          <a:srgbClr val="FFD6AA"/>
        </a:accent5>
        <a:accent6>
          <a:srgbClr val="E7631F"/>
        </a:accent6>
        <a:hlink>
          <a:srgbClr val="BED700"/>
        </a:hlink>
        <a:folHlink>
          <a:srgbClr val="B9143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OC_TE-GS_SalesTemplate">
  <a:themeElements>
    <a:clrScheme name="TOC_TE-GS_SalesTemplate 1">
      <a:dk1>
        <a:srgbClr val="5F5F5F"/>
      </a:dk1>
      <a:lt1>
        <a:srgbClr val="FFFFFF"/>
      </a:lt1>
      <a:dk2>
        <a:srgbClr val="1C2691"/>
      </a:dk2>
      <a:lt2>
        <a:srgbClr val="998F86"/>
      </a:lt2>
      <a:accent1>
        <a:srgbClr val="FFB414"/>
      </a:accent1>
      <a:accent2>
        <a:srgbClr val="FF6E23"/>
      </a:accent2>
      <a:accent3>
        <a:srgbClr val="FFFFFF"/>
      </a:accent3>
      <a:accent4>
        <a:srgbClr val="505050"/>
      </a:accent4>
      <a:accent5>
        <a:srgbClr val="FFD6AA"/>
      </a:accent5>
      <a:accent6>
        <a:srgbClr val="E7631F"/>
      </a:accent6>
      <a:hlink>
        <a:srgbClr val="BED700"/>
      </a:hlink>
      <a:folHlink>
        <a:srgbClr val="B91432"/>
      </a:folHlink>
    </a:clrScheme>
    <a:fontScheme name="TOC_TE-GS_SalesTemplat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OC_TE-GS_SalesTemplate 1">
        <a:dk1>
          <a:srgbClr val="5F5F5F"/>
        </a:dk1>
        <a:lt1>
          <a:srgbClr val="FFFFFF"/>
        </a:lt1>
        <a:dk2>
          <a:srgbClr val="1C2691"/>
        </a:dk2>
        <a:lt2>
          <a:srgbClr val="998F86"/>
        </a:lt2>
        <a:accent1>
          <a:srgbClr val="FFB414"/>
        </a:accent1>
        <a:accent2>
          <a:srgbClr val="FF6E23"/>
        </a:accent2>
        <a:accent3>
          <a:srgbClr val="FFFFFF"/>
        </a:accent3>
        <a:accent4>
          <a:srgbClr val="505050"/>
        </a:accent4>
        <a:accent5>
          <a:srgbClr val="FFD6AA"/>
        </a:accent5>
        <a:accent6>
          <a:srgbClr val="E7631F"/>
        </a:accent6>
        <a:hlink>
          <a:srgbClr val="BED700"/>
        </a:hlink>
        <a:folHlink>
          <a:srgbClr val="B91432"/>
        </a:folHlink>
      </a:clrScheme>
      <a:clrMap bg1="lt1" tx1="dk1" bg2="lt2" tx2="dk2" accent1="accent1" accent2="accent2" accent3="accent3" accent4="accent4" accent5="accent5" accent6="accent6" hlink="hlink" folHlink="folHlink"/>
    </a:extraClrScheme>
    <a:extraClrScheme>
      <a:clrScheme name="TOC_TE-GS_SalesTemplate 2">
        <a:dk1>
          <a:srgbClr val="A6A199"/>
        </a:dk1>
        <a:lt1>
          <a:srgbClr val="FFFFFF"/>
        </a:lt1>
        <a:dk2>
          <a:srgbClr val="1C2691"/>
        </a:dk2>
        <a:lt2>
          <a:srgbClr val="998F86"/>
        </a:lt2>
        <a:accent1>
          <a:srgbClr val="FFB414"/>
        </a:accent1>
        <a:accent2>
          <a:srgbClr val="FF6E23"/>
        </a:accent2>
        <a:accent3>
          <a:srgbClr val="FFFFFF"/>
        </a:accent3>
        <a:accent4>
          <a:srgbClr val="8D8982"/>
        </a:accent4>
        <a:accent5>
          <a:srgbClr val="FFD6AA"/>
        </a:accent5>
        <a:accent6>
          <a:srgbClr val="E7631F"/>
        </a:accent6>
        <a:hlink>
          <a:srgbClr val="BED700"/>
        </a:hlink>
        <a:folHlink>
          <a:srgbClr val="B9143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 004652-52-001 Toelichting muren en tuinen</Template>
  <TotalTime>847</TotalTime>
  <Words>903</Words>
  <Application>Microsoft Office PowerPoint</Application>
  <PresentationFormat>35 mm-dia's</PresentationFormat>
  <Paragraphs>360</Paragraphs>
  <Slides>30</Slides>
  <Notes>9</Notes>
  <HiddenSlides>0</HiddenSlides>
  <MMClips>0</MMClips>
  <ScaleCrop>false</ScaleCrop>
  <HeadingPairs>
    <vt:vector size="4" baseType="variant">
      <vt:variant>
        <vt:lpstr>Thema</vt:lpstr>
      </vt:variant>
      <vt:variant>
        <vt:i4>2</vt:i4>
      </vt:variant>
      <vt:variant>
        <vt:lpstr>Diatitels</vt:lpstr>
      </vt:variant>
      <vt:variant>
        <vt:i4>30</vt:i4>
      </vt:variant>
    </vt:vector>
  </HeadingPairs>
  <TitlesOfParts>
    <vt:vector size="32" baseType="lpstr">
      <vt:lpstr>P 004652-52-001 Toelichting muren en tuinen</vt:lpstr>
      <vt:lpstr>TOC_TE-GS_SalesTemplate</vt:lpstr>
      <vt:lpstr>Kanalen Bossuit-Kortrijk en Roeselare -Leie</vt:lpstr>
      <vt:lpstr>Agenda     </vt:lpstr>
      <vt:lpstr>PowerPoint-presentatie</vt:lpstr>
      <vt:lpstr>Alternatieven </vt:lpstr>
      <vt:lpstr>PowerPoint-presentatie</vt:lpstr>
      <vt:lpstr>PowerPoint-presentatie</vt:lpstr>
      <vt:lpstr>Ruimtelijke impact </vt:lpstr>
      <vt:lpstr>Ruimtelijke impact </vt:lpstr>
      <vt:lpstr>Ruimtelijke impact </vt:lpstr>
      <vt:lpstr> </vt:lpstr>
      <vt:lpstr> </vt:lpstr>
      <vt:lpstr>PowerPoint-presentatie</vt:lpstr>
      <vt:lpstr>PowerPoint-presentatie</vt:lpstr>
      <vt:lpstr>Ruimtelijke impact </vt:lpstr>
      <vt:lpstr>Ruimtelijke impact </vt:lpstr>
      <vt:lpstr>Ruimtelijke impact </vt:lpstr>
      <vt:lpstr>Conclusies ruimtelijke impact:   </vt:lpstr>
      <vt:lpstr>Maatschappelijke kosten-batenanalyse     </vt:lpstr>
      <vt:lpstr>Maatschappelijke kosten-batenanalyse     </vt:lpstr>
      <vt:lpstr>Maatschappelijke kosten-batenanalyse     </vt:lpstr>
      <vt:lpstr>Maatschappelijke kosten-batenanalyse     </vt:lpstr>
      <vt:lpstr>Maatschappelijke kosten-batenanalyse     </vt:lpstr>
      <vt:lpstr>Maatschappelijke kosten-batenanalyse     </vt:lpstr>
      <vt:lpstr>MKBA - Trafiekprognose   Autonome trafiekprognose (in tonnen)   </vt:lpstr>
      <vt:lpstr>MKBA - Trafiekprognose  Totale trafiekprognose (autonoom + geïnduceerd) (in tonnen)   </vt:lpstr>
      <vt:lpstr>Opdeling kostenraming (niet geactualiseerd) </vt:lpstr>
      <vt:lpstr>Opdeling kosten (geactualiseerd naar 2012) </vt:lpstr>
      <vt:lpstr>Opdeling baten (geactualiseerd naar 2012) </vt:lpstr>
      <vt:lpstr>Baten versus kosten (geactualiseerd naar 2012) </vt:lpstr>
      <vt:lpstr>Besluit  </vt:lpstr>
    </vt:vector>
  </TitlesOfParts>
  <Company>Technum-Tractebel Engineering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Project-MER luchthaven Oostende-Brugge</dc:title>
  <dc:creator>AAI183</dc:creator>
  <cp:lastModifiedBy>Brigitte Declerck</cp:lastModifiedBy>
  <cp:revision>66</cp:revision>
  <cp:lastPrinted>2012-09-24T08:00:43Z</cp:lastPrinted>
  <dcterms:created xsi:type="dcterms:W3CDTF">2012-10-10T13:07:07Z</dcterms:created>
  <dcterms:modified xsi:type="dcterms:W3CDTF">2014-02-20T10:17:42Z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Jenny Kintz (gdfsuez.com)</vt:lpwstr>
  </property>
  <property fmtid="{D5CDD505-2E9C-101B-9397-08002B2CF9AE}" pid="3" name="xd_Signature">
    <vt:lpwstr/>
  </property>
  <property fmtid="{D5CDD505-2E9C-101B-9397-08002B2CF9AE}" pid="4" name="display_urn:schemas-microsoft-com:office:office#Author">
    <vt:lpwstr>Jenny Kintz (gdfsuez.com)</vt:lpwstr>
  </property>
  <property fmtid="{D5CDD505-2E9C-101B-9397-08002B2CF9AE}" pid="5" name="TemplateUrl">
    <vt:lpwstr/>
  </property>
  <property fmtid="{D5CDD505-2E9C-101B-9397-08002B2CF9AE}" pid="6" name="xd_ProgID">
    <vt:lpwstr/>
  </property>
  <property fmtid="{D5CDD505-2E9C-101B-9397-08002B2CF9AE}" pid="7" name="ContentTypeId">
    <vt:lpwstr>0x0101006C5991D3CF9A874A9308D63A80F7A128</vt:lpwstr>
  </property>
  <property fmtid="{D5CDD505-2E9C-101B-9397-08002B2CF9AE}" pid="8" name="_SourceUrl">
    <vt:lpwstr/>
  </property>
  <property fmtid="{D5CDD505-2E9C-101B-9397-08002B2CF9AE}" pid="9" name="PublishingExpirationDate">
    <vt:lpwstr/>
  </property>
  <property fmtid="{D5CDD505-2E9C-101B-9397-08002B2CF9AE}" pid="10" name="PublishingStartDate">
    <vt:lpwstr/>
  </property>
</Properties>
</file>